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b" ContentType="application/vnd.ms-excel.sheet.binary.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charts/chart3.xml" ContentType="application/vnd.openxmlformats-officedocument.drawingml.chart+xml"/>
  <Override PartName="/ppt/charts/chart4.xml" ContentType="application/vnd.openxmlformats-officedocument.drawingml.chart+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charts/chart5.xml" ContentType="application/vnd.openxmlformats-officedocument.drawingml.chart+xml"/>
  <Override PartName="/ppt/charts/chart6.xml" ContentType="application/vnd.openxmlformats-officedocument.drawingml.chart+xml"/>
  <Override PartName="/ppt/tags/tag158.xml" ContentType="application/vnd.openxmlformats-officedocument.presentationml.tags+xml"/>
  <Override PartName="/ppt/tags/tag159.xml" ContentType="application/vnd.openxmlformats-officedocument.presentationml.tags+xml"/>
  <Override PartName="/ppt/charts/chart7.xml" ContentType="application/vnd.openxmlformats-officedocument.drawingml.chart+xml"/>
  <Override PartName="/ppt/charts/style1.xml" ContentType="application/vnd.ms-office.chartstyle+xml"/>
  <Override PartName="/ppt/charts/colors1.xml" ContentType="application/vnd.ms-office.chartcolorstyle+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charts/chart8.xml" ContentType="application/vnd.openxmlformats-officedocument.drawingml.chart+xml"/>
  <Override PartName="/ppt/charts/chart9.xml" ContentType="application/vnd.openxmlformats-officedocument.drawingml.chart+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charts/chart10.xml" ContentType="application/vnd.openxmlformats-officedocument.drawingml.chart+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notesMasterIdLst>
    <p:notesMasterId r:id="rId13"/>
  </p:notesMasterIdLst>
  <p:sldIdLst>
    <p:sldId id="258" r:id="rId2"/>
    <p:sldId id="257" r:id="rId3"/>
    <p:sldId id="270" r:id="rId4"/>
    <p:sldId id="279" r:id="rId5"/>
    <p:sldId id="275" r:id="rId6"/>
    <p:sldId id="274" r:id="rId7"/>
    <p:sldId id="276" r:id="rId8"/>
    <p:sldId id="277" r:id="rId9"/>
    <p:sldId id="278" r:id="rId10"/>
    <p:sldId id="280" r:id="rId11"/>
    <p:sldId id="269" r:id="rId12"/>
  </p:sldIdLst>
  <p:sldSz cx="12192000" cy="6858000"/>
  <p:notesSz cx="6858000" cy="9144000"/>
  <p:custDataLst>
    <p:tags r:id="rId14"/>
  </p:custDataLst>
  <p:defaultTextStyle>
    <a:defPPr>
      <a:defRPr lang="es-AR"/>
    </a:defPPr>
    <a:lvl1pPr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1pPr>
    <a:lvl2pPr marL="4572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2pPr>
    <a:lvl3pPr marL="9144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3pPr>
    <a:lvl4pPr marL="13716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4pPr>
    <a:lvl5pPr marL="18288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5pPr>
    <a:lvl6pPr marL="2286000" algn="l" defTabSz="914400" rtl="0" eaLnBrk="1" latinLnBrk="0" hangingPunct="1">
      <a:defRPr kern="1200">
        <a:solidFill>
          <a:schemeClr val="tx1"/>
        </a:solidFill>
        <a:latin typeface="Calibri" pitchFamily="34" charset="0"/>
        <a:ea typeface="MS PGothic" pitchFamily="34" charset="-128"/>
        <a:cs typeface="Arial" pitchFamily="34" charset="0"/>
      </a:defRPr>
    </a:lvl6pPr>
    <a:lvl7pPr marL="2743200" algn="l" defTabSz="914400" rtl="0" eaLnBrk="1" latinLnBrk="0" hangingPunct="1">
      <a:defRPr kern="1200">
        <a:solidFill>
          <a:schemeClr val="tx1"/>
        </a:solidFill>
        <a:latin typeface="Calibri" pitchFamily="34" charset="0"/>
        <a:ea typeface="MS PGothic" pitchFamily="34" charset="-128"/>
        <a:cs typeface="Arial" pitchFamily="34" charset="0"/>
      </a:defRPr>
    </a:lvl7pPr>
    <a:lvl8pPr marL="3200400" algn="l" defTabSz="914400" rtl="0" eaLnBrk="1" latinLnBrk="0" hangingPunct="1">
      <a:defRPr kern="1200">
        <a:solidFill>
          <a:schemeClr val="tx1"/>
        </a:solidFill>
        <a:latin typeface="Calibri" pitchFamily="34" charset="0"/>
        <a:ea typeface="MS PGothic" pitchFamily="34" charset="-128"/>
        <a:cs typeface="Arial" pitchFamily="34" charset="0"/>
      </a:defRPr>
    </a:lvl8pPr>
    <a:lvl9pPr marL="3657600" algn="l" defTabSz="914400" rtl="0" eaLnBrk="1" latinLnBrk="0" hangingPunct="1">
      <a:defRPr kern="1200">
        <a:solidFill>
          <a:schemeClr val="tx1"/>
        </a:solidFill>
        <a:latin typeface="Calibri" pitchFamily="34" charset="0"/>
        <a:ea typeface="MS PGothic" pitchFamily="34" charset="-128"/>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08" autoAdjust="0"/>
    <p:restoredTop sz="94651"/>
  </p:normalViewPr>
  <p:slideViewPr>
    <p:cSldViewPr snapToGrid="0">
      <p:cViewPr varScale="1">
        <p:scale>
          <a:sx n="80" d="100"/>
          <a:sy n="80" d="100"/>
        </p:scale>
        <p:origin x="749" y="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Binary_Worksheet8.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Binary_Worksheet3.xlsb"/></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Binary_Worksheet4.xlsb"/></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Binary_Worksheet5.xlsb"/></Relationships>
</file>

<file path=ppt/charts/_rels/chart7.xml.rels><?xml version="1.0" encoding="UTF-8" standalone="yes"?>
<Relationships xmlns="http://schemas.openxmlformats.org/package/2006/relationships"><Relationship Id="rId3" Type="http://schemas.openxmlformats.org/officeDocument/2006/relationships/oleObject" Target="file:///C:\Users\Matias\Desktop\MF\WBL\Reportes%202024\Nov-Dec\Base.xlsx" TargetMode="External"/><Relationship Id="rId2" Type="http://schemas.microsoft.com/office/2011/relationships/chartColorStyle" Target="colors1.xml"/><Relationship Id="rId1" Type="http://schemas.microsoft.com/office/2011/relationships/chartStyle" Target="style1.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Binary_Worksheet6.xlsb"/></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Binary_Worksheet7.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0462800234329231E-2"/>
          <c:y val="3.0462800234329231E-2"/>
          <c:w val="0.93907439953134153"/>
          <c:h val="0.93907439953134153"/>
        </c:manualLayout>
      </c:layout>
      <c:doughnutChart>
        <c:varyColors val="0"/>
        <c:ser>
          <c:idx val="0"/>
          <c:order val="0"/>
          <c:dPt>
            <c:idx val="0"/>
            <c:bubble3D val="0"/>
            <c:spPr>
              <a:solidFill>
                <a:srgbClr val="C30C3E"/>
              </a:solidFill>
              <a:ln>
                <a:noFill/>
              </a:ln>
            </c:spPr>
            <c:extLst>
              <c:ext xmlns:c16="http://schemas.microsoft.com/office/drawing/2014/chart" uri="{C3380CC4-5D6E-409C-BE32-E72D297353CC}">
                <c16:uniqueId val="{00000000-D665-4103-A7E8-30232BFCDB52}"/>
              </c:ext>
            </c:extLst>
          </c:dPt>
          <c:dPt>
            <c:idx val="1"/>
            <c:bubble3D val="0"/>
            <c:spPr>
              <a:solidFill>
                <a:srgbClr val="007770"/>
              </a:solidFill>
              <a:ln>
                <a:noFill/>
              </a:ln>
            </c:spPr>
            <c:extLst>
              <c:ext xmlns:c16="http://schemas.microsoft.com/office/drawing/2014/chart" uri="{C3380CC4-5D6E-409C-BE32-E72D297353CC}">
                <c16:uniqueId val="{00000001-D665-4103-A7E8-30232BFCDB52}"/>
              </c:ext>
            </c:extLst>
          </c:dPt>
          <c:dPt>
            <c:idx val="2"/>
            <c:bubble3D val="0"/>
            <c:spPr>
              <a:solidFill>
                <a:schemeClr val="accent3"/>
              </a:solidFill>
              <a:ln>
                <a:noFill/>
              </a:ln>
            </c:spPr>
            <c:extLst>
              <c:ext xmlns:c16="http://schemas.microsoft.com/office/drawing/2014/chart" uri="{C3380CC4-5D6E-409C-BE32-E72D297353CC}">
                <c16:uniqueId val="{00000002-D665-4103-A7E8-30232BFCDB52}"/>
              </c:ext>
            </c:extLst>
          </c:dPt>
          <c:dPt>
            <c:idx val="3"/>
            <c:bubble3D val="0"/>
            <c:spPr>
              <a:solidFill>
                <a:srgbClr val="808080"/>
              </a:solidFill>
              <a:ln>
                <a:noFill/>
              </a:ln>
            </c:spPr>
            <c:extLst>
              <c:ext xmlns:c16="http://schemas.microsoft.com/office/drawing/2014/chart" uri="{C3380CC4-5D6E-409C-BE32-E72D297353CC}">
                <c16:uniqueId val="{00000003-D665-4103-A7E8-30232BFCDB52}"/>
              </c:ext>
            </c:extLst>
          </c:dPt>
          <c:dPt>
            <c:idx val="4"/>
            <c:bubble3D val="0"/>
            <c:spPr>
              <a:solidFill>
                <a:srgbClr val="007770"/>
              </a:solidFill>
              <a:ln>
                <a:noFill/>
              </a:ln>
            </c:spPr>
            <c:extLst>
              <c:ext xmlns:c16="http://schemas.microsoft.com/office/drawing/2014/chart" uri="{C3380CC4-5D6E-409C-BE32-E72D297353CC}">
                <c16:uniqueId val="{00000004-D665-4103-A7E8-30232BFCDB52}"/>
              </c:ext>
            </c:extLst>
          </c:dPt>
          <c:dPt>
            <c:idx val="5"/>
            <c:bubble3D val="0"/>
            <c:spPr>
              <a:solidFill>
                <a:schemeClr val="accent6"/>
              </a:solidFill>
              <a:ln>
                <a:noFill/>
              </a:ln>
            </c:spPr>
            <c:extLst>
              <c:ext xmlns:c16="http://schemas.microsoft.com/office/drawing/2014/chart" uri="{C3380CC4-5D6E-409C-BE32-E72D297353CC}">
                <c16:uniqueId val="{00000005-D665-4103-A7E8-30232BFCDB52}"/>
              </c:ext>
            </c:extLst>
          </c:dPt>
          <c:dPt>
            <c:idx val="6"/>
            <c:bubble3D val="0"/>
            <c:spPr>
              <a:solidFill>
                <a:schemeClr val="folHlink"/>
              </a:solidFill>
              <a:ln>
                <a:noFill/>
              </a:ln>
            </c:spPr>
            <c:extLst>
              <c:ext xmlns:c16="http://schemas.microsoft.com/office/drawing/2014/chart" uri="{C3380CC4-5D6E-409C-BE32-E72D297353CC}">
                <c16:uniqueId val="{00000006-D665-4103-A7E8-30232BFCDB52}"/>
              </c:ext>
            </c:extLst>
          </c:dPt>
          <c:dPt>
            <c:idx val="7"/>
            <c:bubble3D val="0"/>
            <c:spPr>
              <a:solidFill>
                <a:schemeClr val="accent2"/>
              </a:solidFill>
              <a:ln>
                <a:noFill/>
              </a:ln>
            </c:spPr>
            <c:extLst>
              <c:ext xmlns:c16="http://schemas.microsoft.com/office/drawing/2014/chart" uri="{C3380CC4-5D6E-409C-BE32-E72D297353CC}">
                <c16:uniqueId val="{00000007-D665-4103-A7E8-30232BFCDB52}"/>
              </c:ext>
            </c:extLst>
          </c:dPt>
          <c:dPt>
            <c:idx val="8"/>
            <c:bubble3D val="0"/>
            <c:spPr>
              <a:solidFill>
                <a:schemeClr val="accent3"/>
              </a:solidFill>
              <a:ln>
                <a:noFill/>
              </a:ln>
            </c:spPr>
            <c:extLst>
              <c:ext xmlns:c16="http://schemas.microsoft.com/office/drawing/2014/chart" uri="{C3380CC4-5D6E-409C-BE32-E72D297353CC}">
                <c16:uniqueId val="{00000008-D665-4103-A7E8-30232BFCDB52}"/>
              </c:ext>
            </c:extLst>
          </c:dPt>
          <c:dPt>
            <c:idx val="9"/>
            <c:bubble3D val="0"/>
            <c:spPr>
              <a:solidFill>
                <a:srgbClr val="364D6E"/>
              </a:solidFill>
              <a:ln>
                <a:noFill/>
              </a:ln>
            </c:spPr>
            <c:extLst>
              <c:ext xmlns:c16="http://schemas.microsoft.com/office/drawing/2014/chart" uri="{C3380CC4-5D6E-409C-BE32-E72D297353CC}">
                <c16:uniqueId val="{00000009-D665-4103-A7E8-30232BFCDB52}"/>
              </c:ext>
            </c:extLst>
          </c:dPt>
          <c:dPt>
            <c:idx val="10"/>
            <c:bubble3D val="0"/>
            <c:spPr>
              <a:solidFill>
                <a:schemeClr val="accent5"/>
              </a:solidFill>
              <a:ln>
                <a:noFill/>
              </a:ln>
            </c:spPr>
            <c:extLst>
              <c:ext xmlns:c16="http://schemas.microsoft.com/office/drawing/2014/chart" uri="{C3380CC4-5D6E-409C-BE32-E72D297353CC}">
                <c16:uniqueId val="{0000000A-D665-4103-A7E8-30232BFCDB52}"/>
              </c:ext>
            </c:extLst>
          </c:dPt>
          <c:dPt>
            <c:idx val="11"/>
            <c:bubble3D val="0"/>
            <c:spPr>
              <a:solidFill>
                <a:schemeClr val="accent6"/>
              </a:solidFill>
              <a:ln>
                <a:noFill/>
              </a:ln>
            </c:spPr>
            <c:extLst>
              <c:ext xmlns:c16="http://schemas.microsoft.com/office/drawing/2014/chart" uri="{C3380CC4-5D6E-409C-BE32-E72D297353CC}">
                <c16:uniqueId val="{0000000B-D665-4103-A7E8-30232BFCDB52}"/>
              </c:ext>
            </c:extLst>
          </c:dPt>
          <c:dPt>
            <c:idx val="12"/>
            <c:bubble3D val="0"/>
            <c:spPr>
              <a:solidFill>
                <a:schemeClr val="accent1"/>
              </a:solidFill>
              <a:ln>
                <a:noFill/>
              </a:ln>
            </c:spPr>
            <c:extLst>
              <c:ext xmlns:c16="http://schemas.microsoft.com/office/drawing/2014/chart" uri="{C3380CC4-5D6E-409C-BE32-E72D297353CC}">
                <c16:uniqueId val="{0000000C-D665-4103-A7E8-30232BFCDB52}"/>
              </c:ext>
            </c:extLst>
          </c:dPt>
          <c:val>
            <c:numRef>
              <c:f>Sheet1!$A$1:$A$13</c:f>
              <c:numCache>
                <c:formatCode>General</c:formatCode>
                <c:ptCount val="13"/>
                <c:pt idx="0">
                  <c:v>4.3970073346923977</c:v>
                </c:pt>
                <c:pt idx="1">
                  <c:v>0.39214599674805423</c:v>
                </c:pt>
                <c:pt idx="2">
                  <c:v>6.7166295708552372E-3</c:v>
                </c:pt>
                <c:pt idx="3">
                  <c:v>7.5240064227540312E-3</c:v>
                </c:pt>
                <c:pt idx="4">
                  <c:v>38.54828581684302</c:v>
                </c:pt>
                <c:pt idx="5">
                  <c:v>1.1010026725547901</c:v>
                </c:pt>
                <c:pt idx="6">
                  <c:v>8.2255390083103549E-2</c:v>
                </c:pt>
                <c:pt idx="7">
                  <c:v>8.4843624782239549E-5</c:v>
                </c:pt>
                <c:pt idx="8">
                  <c:v>1.3522568123353536</c:v>
                </c:pt>
                <c:pt idx="9">
                  <c:v>32.649134329011062</c:v>
                </c:pt>
                <c:pt idx="10">
                  <c:v>9.8400216354971466</c:v>
                </c:pt>
                <c:pt idx="11">
                  <c:v>1.2811454356285572</c:v>
                </c:pt>
                <c:pt idx="12">
                  <c:v>10.342419096988126</c:v>
                </c:pt>
              </c:numCache>
            </c:numRef>
          </c:val>
          <c:extLst>
            <c:ext xmlns:c16="http://schemas.microsoft.com/office/drawing/2014/chart" uri="{C3380CC4-5D6E-409C-BE32-E72D297353CC}">
              <c16:uniqueId val="{0000000D-D665-4103-A7E8-30232BFCDB52}"/>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9892884468247895E-2"/>
          <c:y val="1.3742071881606765E-2"/>
          <c:w val="0.96021423106350423"/>
          <c:h val="0.97251585623678649"/>
        </c:manualLayout>
      </c:layout>
      <c:barChart>
        <c:barDir val="col"/>
        <c:grouping val="stacked"/>
        <c:varyColors val="0"/>
        <c:ser>
          <c:idx val="0"/>
          <c:order val="0"/>
          <c:spPr>
            <a:solidFill>
              <a:schemeClr val="accent2"/>
            </a:solidFill>
            <a:ln>
              <a:noFill/>
            </a:ln>
          </c:spPr>
          <c:invertIfNegative val="0"/>
          <c:val>
            <c:numRef>
              <c:f>Sheet1!$A$1:$E$1</c:f>
              <c:numCache>
                <c:formatCode>General</c:formatCode>
                <c:ptCount val="5"/>
                <c:pt idx="0">
                  <c:v>4.9135175999766156</c:v>
                </c:pt>
                <c:pt idx="1">
                  <c:v>1.9990982258308607</c:v>
                </c:pt>
                <c:pt idx="2">
                  <c:v>1.1874667827518541</c:v>
                </c:pt>
                <c:pt idx="3">
                  <c:v>0.25461908653919946</c:v>
                </c:pt>
                <c:pt idx="4">
                  <c:v>9.534266675989396E-2</c:v>
                </c:pt>
              </c:numCache>
            </c:numRef>
          </c:val>
          <c:extLst>
            <c:ext xmlns:c16="http://schemas.microsoft.com/office/drawing/2014/chart" uri="{C3380CC4-5D6E-409C-BE32-E72D297353CC}">
              <c16:uniqueId val="{00000000-D893-4138-95F2-57F0190FDD6A}"/>
            </c:ext>
          </c:extLst>
        </c:ser>
        <c:ser>
          <c:idx val="1"/>
          <c:order val="1"/>
          <c:spPr>
            <a:solidFill>
              <a:schemeClr val="accent1"/>
            </a:solidFill>
            <a:ln>
              <a:noFill/>
            </a:ln>
          </c:spPr>
          <c:invertIfNegative val="0"/>
          <c:val>
            <c:numRef>
              <c:f>Sheet1!$A$2:$E$2</c:f>
              <c:numCache>
                <c:formatCode>General</c:formatCode>
                <c:ptCount val="5"/>
                <c:pt idx="0">
                  <c:v>4.4861690453443931E-2</c:v>
                </c:pt>
                <c:pt idx="1">
                  <c:v>0</c:v>
                </c:pt>
                <c:pt idx="2">
                  <c:v>4.5613155320029831E-2</c:v>
                </c:pt>
                <c:pt idx="3">
                  <c:v>6.4948839661193136E-2</c:v>
                </c:pt>
                <c:pt idx="4">
                  <c:v>0</c:v>
                </c:pt>
              </c:numCache>
            </c:numRef>
          </c:val>
          <c:extLst>
            <c:ext xmlns:c16="http://schemas.microsoft.com/office/drawing/2014/chart" uri="{C3380CC4-5D6E-409C-BE32-E72D297353CC}">
              <c16:uniqueId val="{00000001-D893-4138-95F2-57F0190FDD6A}"/>
            </c:ext>
          </c:extLst>
        </c:ser>
        <c:ser>
          <c:idx val="2"/>
          <c:order val="2"/>
          <c:spPr>
            <a:solidFill>
              <a:schemeClr val="accent6"/>
            </a:solidFill>
            <a:ln>
              <a:noFill/>
            </a:ln>
          </c:spPr>
          <c:invertIfNegative val="0"/>
          <c:val>
            <c:numRef>
              <c:f>Sheet1!$A$3:$E$3</c:f>
              <c:numCache>
                <c:formatCode>General</c:formatCode>
                <c:ptCount val="5"/>
                <c:pt idx="0">
                  <c:v>0</c:v>
                </c:pt>
                <c:pt idx="1">
                  <c:v>0.1212292615161769</c:v>
                </c:pt>
                <c:pt idx="2">
                  <c:v>0.23666155483884654</c:v>
                </c:pt>
                <c:pt idx="3">
                  <c:v>0</c:v>
                </c:pt>
                <c:pt idx="4">
                  <c:v>0</c:v>
                </c:pt>
              </c:numCache>
            </c:numRef>
          </c:val>
          <c:extLst>
            <c:ext xmlns:c16="http://schemas.microsoft.com/office/drawing/2014/chart" uri="{C3380CC4-5D6E-409C-BE32-E72D297353CC}">
              <c16:uniqueId val="{00000002-D893-4138-95F2-57F0190FDD6A}"/>
            </c:ext>
          </c:extLst>
        </c:ser>
        <c:ser>
          <c:idx val="3"/>
          <c:order val="3"/>
          <c:spPr>
            <a:solidFill>
              <a:schemeClr val="accent5"/>
            </a:solidFill>
            <a:ln>
              <a:noFill/>
            </a:ln>
          </c:spPr>
          <c:invertIfNegative val="0"/>
          <c:val>
            <c:numRef>
              <c:f>Sheet1!$A$4:$E$4</c:f>
              <c:numCache>
                <c:formatCode>General</c:formatCode>
                <c:ptCount val="5"/>
                <c:pt idx="0">
                  <c:v>0.28391861872241253</c:v>
                </c:pt>
                <c:pt idx="1">
                  <c:v>0.35173509313950813</c:v>
                </c:pt>
                <c:pt idx="2">
                  <c:v>0.20027520792720005</c:v>
                </c:pt>
                <c:pt idx="3">
                  <c:v>0.11555148851463853</c:v>
                </c:pt>
                <c:pt idx="4">
                  <c:v>4.3885256429439243</c:v>
                </c:pt>
              </c:numCache>
            </c:numRef>
          </c:val>
          <c:extLst>
            <c:ext xmlns:c16="http://schemas.microsoft.com/office/drawing/2014/chart" uri="{C3380CC4-5D6E-409C-BE32-E72D297353CC}">
              <c16:uniqueId val="{00000003-D893-4138-95F2-57F0190FDD6A}"/>
            </c:ext>
          </c:extLst>
        </c:ser>
        <c:ser>
          <c:idx val="4"/>
          <c:order val="4"/>
          <c:spPr>
            <a:solidFill>
              <a:schemeClr val="accent4"/>
            </a:solidFill>
            <a:ln>
              <a:noFill/>
            </a:ln>
          </c:spPr>
          <c:invertIfNegative val="0"/>
          <c:val>
            <c:numRef>
              <c:f>Sheet1!$A$5:$E$5</c:f>
              <c:numCache>
                <c:formatCode>General</c:formatCode>
                <c:ptCount val="5"/>
                <c:pt idx="0">
                  <c:v>51.785600323296954</c:v>
                </c:pt>
                <c:pt idx="1">
                  <c:v>56.562249118414009</c:v>
                </c:pt>
                <c:pt idx="2">
                  <c:v>54.125029871328991</c:v>
                </c:pt>
                <c:pt idx="3">
                  <c:v>52.673187652662634</c:v>
                </c:pt>
                <c:pt idx="4">
                  <c:v>48.181921102713076</c:v>
                </c:pt>
              </c:numCache>
            </c:numRef>
          </c:val>
          <c:extLst>
            <c:ext xmlns:c16="http://schemas.microsoft.com/office/drawing/2014/chart" uri="{C3380CC4-5D6E-409C-BE32-E72D297353CC}">
              <c16:uniqueId val="{00000004-D893-4138-95F2-57F0190FDD6A}"/>
            </c:ext>
          </c:extLst>
        </c:ser>
        <c:ser>
          <c:idx val="5"/>
          <c:order val="5"/>
          <c:spPr>
            <a:solidFill>
              <a:schemeClr val="accent6"/>
            </a:solidFill>
            <a:ln>
              <a:noFill/>
            </a:ln>
          </c:spPr>
          <c:invertIfNegative val="0"/>
          <c:val>
            <c:numRef>
              <c:f>Sheet1!$A$6:$E$6</c:f>
              <c:numCache>
                <c:formatCode>General</c:formatCode>
                <c:ptCount val="5"/>
                <c:pt idx="0">
                  <c:v>19.696217813508142</c:v>
                </c:pt>
                <c:pt idx="1">
                  <c:v>18.070556773380741</c:v>
                </c:pt>
                <c:pt idx="2">
                  <c:v>16.441614629157353</c:v>
                </c:pt>
                <c:pt idx="3">
                  <c:v>25.65109553948194</c:v>
                </c:pt>
                <c:pt idx="4">
                  <c:v>17.284504088165377</c:v>
                </c:pt>
              </c:numCache>
            </c:numRef>
          </c:val>
          <c:extLst>
            <c:ext xmlns:c16="http://schemas.microsoft.com/office/drawing/2014/chart" uri="{C3380CC4-5D6E-409C-BE32-E72D297353CC}">
              <c16:uniqueId val="{00000005-D893-4138-95F2-57F0190FDD6A}"/>
            </c:ext>
          </c:extLst>
        </c:ser>
        <c:ser>
          <c:idx val="6"/>
          <c:order val="6"/>
          <c:spPr>
            <a:solidFill>
              <a:srgbClr val="C30C3E"/>
            </a:solidFill>
            <a:ln>
              <a:noFill/>
            </a:ln>
          </c:spPr>
          <c:invertIfNegative val="0"/>
          <c:val>
            <c:numRef>
              <c:f>Sheet1!$A$7:$E$7</c:f>
              <c:numCache>
                <c:formatCode>General</c:formatCode>
                <c:ptCount val="5"/>
                <c:pt idx="0">
                  <c:v>0.67495500678833587</c:v>
                </c:pt>
                <c:pt idx="1">
                  <c:v>1.2990548811782965</c:v>
                </c:pt>
                <c:pt idx="2">
                  <c:v>1.4237362120012809</c:v>
                </c:pt>
                <c:pt idx="3">
                  <c:v>0.64597299900830407</c:v>
                </c:pt>
                <c:pt idx="4">
                  <c:v>0.90918987792724115</c:v>
                </c:pt>
              </c:numCache>
            </c:numRef>
          </c:val>
          <c:extLst>
            <c:ext xmlns:c16="http://schemas.microsoft.com/office/drawing/2014/chart" uri="{C3380CC4-5D6E-409C-BE32-E72D297353CC}">
              <c16:uniqueId val="{00000006-D893-4138-95F2-57F0190FDD6A}"/>
            </c:ext>
          </c:extLst>
        </c:ser>
        <c:ser>
          <c:idx val="7"/>
          <c:order val="7"/>
          <c:spPr>
            <a:solidFill>
              <a:schemeClr val="accent1"/>
            </a:solidFill>
            <a:ln>
              <a:noFill/>
            </a:ln>
          </c:spPr>
          <c:invertIfNegative val="0"/>
          <c:val>
            <c:numRef>
              <c:f>Sheet1!$A$8:$E$8</c:f>
              <c:numCache>
                <c:formatCode>General</c:formatCode>
                <c:ptCount val="5"/>
                <c:pt idx="0">
                  <c:v>2.5481413588257507E-2</c:v>
                </c:pt>
                <c:pt idx="1">
                  <c:v>3.9227527947294227E-2</c:v>
                </c:pt>
                <c:pt idx="2">
                  <c:v>0</c:v>
                </c:pt>
                <c:pt idx="3">
                  <c:v>0</c:v>
                </c:pt>
                <c:pt idx="4">
                  <c:v>0</c:v>
                </c:pt>
              </c:numCache>
            </c:numRef>
          </c:val>
          <c:extLst>
            <c:ext xmlns:c16="http://schemas.microsoft.com/office/drawing/2014/chart" uri="{C3380CC4-5D6E-409C-BE32-E72D297353CC}">
              <c16:uniqueId val="{00000007-D893-4138-95F2-57F0190FDD6A}"/>
            </c:ext>
          </c:extLst>
        </c:ser>
        <c:ser>
          <c:idx val="8"/>
          <c:order val="8"/>
          <c:spPr>
            <a:solidFill>
              <a:srgbClr val="007770"/>
            </a:solidFill>
            <a:ln>
              <a:noFill/>
            </a:ln>
          </c:spPr>
          <c:invertIfNegative val="0"/>
          <c:val>
            <c:numRef>
              <c:f>Sheet1!$A$9:$E$9</c:f>
              <c:numCache>
                <c:formatCode>General</c:formatCode>
                <c:ptCount val="5"/>
                <c:pt idx="0">
                  <c:v>4.0704741271659683</c:v>
                </c:pt>
                <c:pt idx="1">
                  <c:v>1.0594290716685051</c:v>
                </c:pt>
                <c:pt idx="2">
                  <c:v>4.4759694886197359</c:v>
                </c:pt>
                <c:pt idx="3">
                  <c:v>0</c:v>
                </c:pt>
                <c:pt idx="4">
                  <c:v>9.0733419845469783</c:v>
                </c:pt>
              </c:numCache>
            </c:numRef>
          </c:val>
          <c:extLst>
            <c:ext xmlns:c16="http://schemas.microsoft.com/office/drawing/2014/chart" uri="{C3380CC4-5D6E-409C-BE32-E72D297353CC}">
              <c16:uniqueId val="{00000008-D893-4138-95F2-57F0190FDD6A}"/>
            </c:ext>
          </c:extLst>
        </c:ser>
        <c:ser>
          <c:idx val="9"/>
          <c:order val="9"/>
          <c:spPr>
            <a:solidFill>
              <a:schemeClr val="accent5"/>
            </a:solidFill>
            <a:ln>
              <a:noFill/>
            </a:ln>
          </c:spPr>
          <c:invertIfNegative val="0"/>
          <c:val>
            <c:numRef>
              <c:f>Sheet1!$A$10:$E$10</c:f>
              <c:numCache>
                <c:formatCode>General</c:formatCode>
                <c:ptCount val="5"/>
                <c:pt idx="0">
                  <c:v>5.4713629436575868</c:v>
                </c:pt>
                <c:pt idx="1">
                  <c:v>7.1984384785940048</c:v>
                </c:pt>
                <c:pt idx="2">
                  <c:v>7.4983070087848658</c:v>
                </c:pt>
                <c:pt idx="3">
                  <c:v>8.3422216923756398</c:v>
                </c:pt>
                <c:pt idx="4">
                  <c:v>8.2962779694594424</c:v>
                </c:pt>
              </c:numCache>
            </c:numRef>
          </c:val>
          <c:extLst>
            <c:ext xmlns:c16="http://schemas.microsoft.com/office/drawing/2014/chart" uri="{C3380CC4-5D6E-409C-BE32-E72D297353CC}">
              <c16:uniqueId val="{00000009-D893-4138-95F2-57F0190FDD6A}"/>
            </c:ext>
          </c:extLst>
        </c:ser>
        <c:ser>
          <c:idx val="10"/>
          <c:order val="10"/>
          <c:spPr>
            <a:solidFill>
              <a:schemeClr val="accent4"/>
            </a:solidFill>
            <a:ln>
              <a:noFill/>
            </a:ln>
          </c:spPr>
          <c:invertIfNegative val="0"/>
          <c:val>
            <c:numRef>
              <c:f>Sheet1!$A$11:$E$11</c:f>
              <c:numCache>
                <c:formatCode>General</c:formatCode>
                <c:ptCount val="5"/>
                <c:pt idx="0">
                  <c:v>2.9591668899475398</c:v>
                </c:pt>
                <c:pt idx="1">
                  <c:v>0.47446678633338291</c:v>
                </c:pt>
                <c:pt idx="2">
                  <c:v>0.30302642412087799</c:v>
                </c:pt>
                <c:pt idx="3">
                  <c:v>0.10808293938903146</c:v>
                </c:pt>
                <c:pt idx="4">
                  <c:v>0</c:v>
                </c:pt>
              </c:numCache>
            </c:numRef>
          </c:val>
          <c:extLst>
            <c:ext xmlns:c16="http://schemas.microsoft.com/office/drawing/2014/chart" uri="{C3380CC4-5D6E-409C-BE32-E72D297353CC}">
              <c16:uniqueId val="{0000000A-D893-4138-95F2-57F0190FDD6A}"/>
            </c:ext>
          </c:extLst>
        </c:ser>
        <c:ser>
          <c:idx val="11"/>
          <c:order val="11"/>
          <c:spPr>
            <a:solidFill>
              <a:schemeClr val="accent3"/>
            </a:solidFill>
            <a:ln>
              <a:noFill/>
            </a:ln>
          </c:spPr>
          <c:invertIfNegative val="0"/>
          <c:val>
            <c:numRef>
              <c:f>Sheet1!$A$12:$E$12</c:f>
              <c:numCache>
                <c:formatCode>General</c:formatCode>
                <c:ptCount val="5"/>
                <c:pt idx="0">
                  <c:v>0</c:v>
                </c:pt>
                <c:pt idx="1">
                  <c:v>5.7860140860621634E-3</c:v>
                </c:pt>
                <c:pt idx="2">
                  <c:v>0</c:v>
                </c:pt>
                <c:pt idx="3">
                  <c:v>0</c:v>
                </c:pt>
                <c:pt idx="4">
                  <c:v>1.0657515113332572E-2</c:v>
                </c:pt>
              </c:numCache>
            </c:numRef>
          </c:val>
          <c:extLst>
            <c:ext xmlns:c16="http://schemas.microsoft.com/office/drawing/2014/chart" uri="{C3380CC4-5D6E-409C-BE32-E72D297353CC}">
              <c16:uniqueId val="{0000000B-D893-4138-95F2-57F0190FDD6A}"/>
            </c:ext>
          </c:extLst>
        </c:ser>
        <c:ser>
          <c:idx val="12"/>
          <c:order val="12"/>
          <c:spPr>
            <a:solidFill>
              <a:schemeClr val="accent2"/>
            </a:solidFill>
            <a:ln>
              <a:noFill/>
            </a:ln>
          </c:spPr>
          <c:invertIfNegative val="0"/>
          <c:val>
            <c:numRef>
              <c:f>Sheet1!$A$13:$E$13</c:f>
              <c:numCache>
                <c:formatCode>General</c:formatCode>
                <c:ptCount val="5"/>
                <c:pt idx="0">
                  <c:v>0</c:v>
                </c:pt>
                <c:pt idx="1">
                  <c:v>3.2400318068559475E-2</c:v>
                </c:pt>
                <c:pt idx="2">
                  <c:v>9.1786206499744338E-3</c:v>
                </c:pt>
                <c:pt idx="3">
                  <c:v>0</c:v>
                </c:pt>
                <c:pt idx="4">
                  <c:v>0.33633034676030515</c:v>
                </c:pt>
              </c:numCache>
            </c:numRef>
          </c:val>
          <c:extLst>
            <c:ext xmlns:c16="http://schemas.microsoft.com/office/drawing/2014/chart" uri="{C3380CC4-5D6E-409C-BE32-E72D297353CC}">
              <c16:uniqueId val="{0000000C-D893-4138-95F2-57F0190FDD6A}"/>
            </c:ext>
          </c:extLst>
        </c:ser>
        <c:ser>
          <c:idx val="13"/>
          <c:order val="13"/>
          <c:spPr>
            <a:solidFill>
              <a:srgbClr val="808080"/>
            </a:solidFill>
            <a:ln>
              <a:noFill/>
            </a:ln>
          </c:spPr>
          <c:invertIfNegative val="0"/>
          <c:val>
            <c:numRef>
              <c:f>Sheet1!$A$14:$E$14</c:f>
              <c:numCache>
                <c:formatCode>General</c:formatCode>
                <c:ptCount val="5"/>
                <c:pt idx="0">
                  <c:v>10.074443572894742</c:v>
                </c:pt>
                <c:pt idx="1">
                  <c:v>12.7863284498426</c:v>
                </c:pt>
                <c:pt idx="2">
                  <c:v>14.053121044498983</c:v>
                </c:pt>
                <c:pt idx="3">
                  <c:v>12.144319762367406</c:v>
                </c:pt>
                <c:pt idx="4">
                  <c:v>11.423908805610427</c:v>
                </c:pt>
              </c:numCache>
            </c:numRef>
          </c:val>
          <c:extLst>
            <c:ext xmlns:c16="http://schemas.microsoft.com/office/drawing/2014/chart" uri="{C3380CC4-5D6E-409C-BE32-E72D297353CC}">
              <c16:uniqueId val="{0000000D-D893-4138-95F2-57F0190FDD6A}"/>
            </c:ext>
          </c:extLst>
        </c:ser>
        <c:dLbls>
          <c:showLegendKey val="0"/>
          <c:showVal val="0"/>
          <c:showCatName val="0"/>
          <c:showSerName val="0"/>
          <c:showPercent val="0"/>
          <c:showBubbleSize val="0"/>
        </c:dLbls>
        <c:gapWidth val="80"/>
        <c:overlap val="100"/>
        <c:axId val="64862352"/>
        <c:axId val="1"/>
      </c:barChart>
      <c:catAx>
        <c:axId val="6486235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
          <c:min val="0"/>
        </c:scaling>
        <c:delete val="1"/>
        <c:axPos val="l"/>
        <c:numFmt formatCode="General" sourceLinked="1"/>
        <c:majorTickMark val="out"/>
        <c:minorTickMark val="none"/>
        <c:tickLblPos val="nextTo"/>
        <c:crossAx val="64862352"/>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0462800234329231E-2"/>
          <c:y val="3.0462800234329231E-2"/>
          <c:w val="0.93907439953134153"/>
          <c:h val="0.93907439953134153"/>
        </c:manualLayout>
      </c:layout>
      <c:doughnutChart>
        <c:varyColors val="0"/>
        <c:ser>
          <c:idx val="0"/>
          <c:order val="0"/>
          <c:dPt>
            <c:idx val="0"/>
            <c:bubble3D val="0"/>
            <c:spPr>
              <a:solidFill>
                <a:srgbClr val="C30C3E"/>
              </a:solidFill>
              <a:ln>
                <a:noFill/>
              </a:ln>
            </c:spPr>
            <c:extLst>
              <c:ext xmlns:c16="http://schemas.microsoft.com/office/drawing/2014/chart" uri="{C3380CC4-5D6E-409C-BE32-E72D297353CC}">
                <c16:uniqueId val="{00000000-892A-44E7-A055-7B6B5778403C}"/>
              </c:ext>
            </c:extLst>
          </c:dPt>
          <c:dPt>
            <c:idx val="1"/>
            <c:bubble3D val="0"/>
            <c:spPr>
              <a:solidFill>
                <a:schemeClr val="accent2"/>
              </a:solidFill>
              <a:ln>
                <a:noFill/>
              </a:ln>
            </c:spPr>
            <c:extLst>
              <c:ext xmlns:c16="http://schemas.microsoft.com/office/drawing/2014/chart" uri="{C3380CC4-5D6E-409C-BE32-E72D297353CC}">
                <c16:uniqueId val="{00000001-892A-44E7-A055-7B6B5778403C}"/>
              </c:ext>
            </c:extLst>
          </c:dPt>
          <c:dPt>
            <c:idx val="2"/>
            <c:bubble3D val="0"/>
            <c:spPr>
              <a:solidFill>
                <a:schemeClr val="accent3"/>
              </a:solidFill>
              <a:ln>
                <a:noFill/>
              </a:ln>
            </c:spPr>
            <c:extLst>
              <c:ext xmlns:c16="http://schemas.microsoft.com/office/drawing/2014/chart" uri="{C3380CC4-5D6E-409C-BE32-E72D297353CC}">
                <c16:uniqueId val="{00000002-892A-44E7-A055-7B6B5778403C}"/>
              </c:ext>
            </c:extLst>
          </c:dPt>
          <c:dPt>
            <c:idx val="3"/>
            <c:bubble3D val="0"/>
            <c:spPr>
              <a:solidFill>
                <a:srgbClr val="808080"/>
              </a:solidFill>
              <a:ln>
                <a:noFill/>
              </a:ln>
            </c:spPr>
            <c:extLst>
              <c:ext xmlns:c16="http://schemas.microsoft.com/office/drawing/2014/chart" uri="{C3380CC4-5D6E-409C-BE32-E72D297353CC}">
                <c16:uniqueId val="{00000003-892A-44E7-A055-7B6B5778403C}"/>
              </c:ext>
            </c:extLst>
          </c:dPt>
          <c:dPt>
            <c:idx val="4"/>
            <c:bubble3D val="0"/>
            <c:spPr>
              <a:solidFill>
                <a:schemeClr val="accent5"/>
              </a:solidFill>
              <a:ln>
                <a:noFill/>
              </a:ln>
            </c:spPr>
            <c:extLst>
              <c:ext xmlns:c16="http://schemas.microsoft.com/office/drawing/2014/chart" uri="{C3380CC4-5D6E-409C-BE32-E72D297353CC}">
                <c16:uniqueId val="{00000004-892A-44E7-A055-7B6B5778403C}"/>
              </c:ext>
            </c:extLst>
          </c:dPt>
          <c:dPt>
            <c:idx val="5"/>
            <c:bubble3D val="0"/>
            <c:spPr>
              <a:solidFill>
                <a:schemeClr val="accent6"/>
              </a:solidFill>
              <a:ln>
                <a:noFill/>
              </a:ln>
            </c:spPr>
            <c:extLst>
              <c:ext xmlns:c16="http://schemas.microsoft.com/office/drawing/2014/chart" uri="{C3380CC4-5D6E-409C-BE32-E72D297353CC}">
                <c16:uniqueId val="{00000005-892A-44E7-A055-7B6B5778403C}"/>
              </c:ext>
            </c:extLst>
          </c:dPt>
          <c:dPt>
            <c:idx val="6"/>
            <c:bubble3D val="0"/>
            <c:spPr>
              <a:solidFill>
                <a:schemeClr val="accent1"/>
              </a:solidFill>
              <a:ln>
                <a:noFill/>
              </a:ln>
            </c:spPr>
            <c:extLst>
              <c:ext xmlns:c16="http://schemas.microsoft.com/office/drawing/2014/chart" uri="{C3380CC4-5D6E-409C-BE32-E72D297353CC}">
                <c16:uniqueId val="{00000006-892A-44E7-A055-7B6B5778403C}"/>
              </c:ext>
            </c:extLst>
          </c:dPt>
          <c:dPt>
            <c:idx val="7"/>
            <c:bubble3D val="0"/>
            <c:spPr>
              <a:solidFill>
                <a:schemeClr val="accent2"/>
              </a:solidFill>
              <a:ln>
                <a:noFill/>
              </a:ln>
            </c:spPr>
            <c:extLst>
              <c:ext xmlns:c16="http://schemas.microsoft.com/office/drawing/2014/chart" uri="{C3380CC4-5D6E-409C-BE32-E72D297353CC}">
                <c16:uniqueId val="{00000007-892A-44E7-A055-7B6B5778403C}"/>
              </c:ext>
            </c:extLst>
          </c:dPt>
          <c:dPt>
            <c:idx val="8"/>
            <c:bubble3D val="0"/>
            <c:spPr>
              <a:solidFill>
                <a:schemeClr val="accent3"/>
              </a:solidFill>
              <a:ln>
                <a:noFill/>
              </a:ln>
            </c:spPr>
            <c:extLst>
              <c:ext xmlns:c16="http://schemas.microsoft.com/office/drawing/2014/chart" uri="{C3380CC4-5D6E-409C-BE32-E72D297353CC}">
                <c16:uniqueId val="{00000008-892A-44E7-A055-7B6B5778403C}"/>
              </c:ext>
            </c:extLst>
          </c:dPt>
          <c:dPt>
            <c:idx val="9"/>
            <c:bubble3D val="0"/>
            <c:spPr>
              <a:solidFill>
                <a:schemeClr val="accent4"/>
              </a:solidFill>
              <a:ln>
                <a:noFill/>
              </a:ln>
            </c:spPr>
            <c:extLst>
              <c:ext xmlns:c16="http://schemas.microsoft.com/office/drawing/2014/chart" uri="{C3380CC4-5D6E-409C-BE32-E72D297353CC}">
                <c16:uniqueId val="{00000009-892A-44E7-A055-7B6B5778403C}"/>
              </c:ext>
            </c:extLst>
          </c:dPt>
          <c:val>
            <c:numRef>
              <c:f>Sheet1!$A$1:$A$10</c:f>
              <c:numCache>
                <c:formatCode>General</c:formatCode>
                <c:ptCount val="10"/>
                <c:pt idx="0">
                  <c:v>11.423908805610445</c:v>
                </c:pt>
                <c:pt idx="1">
                  <c:v>0.33633034676030393</c:v>
                </c:pt>
                <c:pt idx="2">
                  <c:v>1.0657515113334726E-2</c:v>
                </c:pt>
                <c:pt idx="3">
                  <c:v>8.2962779694594495</c:v>
                </c:pt>
                <c:pt idx="4">
                  <c:v>9.073341984546996</c:v>
                </c:pt>
                <c:pt idx="5">
                  <c:v>0.90918987792724359</c:v>
                </c:pt>
                <c:pt idx="6">
                  <c:v>17.284504088165395</c:v>
                </c:pt>
                <c:pt idx="7">
                  <c:v>48.181921102713012</c:v>
                </c:pt>
                <c:pt idx="8">
                  <c:v>4.3885256429439279</c:v>
                </c:pt>
                <c:pt idx="9">
                  <c:v>9.5342666759894043E-2</c:v>
                </c:pt>
              </c:numCache>
            </c:numRef>
          </c:val>
          <c:extLst>
            <c:ext xmlns:c16="http://schemas.microsoft.com/office/drawing/2014/chart" uri="{C3380CC4-5D6E-409C-BE32-E72D297353CC}">
              <c16:uniqueId val="{0000000A-892A-44E7-A055-7B6B5778403C}"/>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1804281345565746E-2"/>
          <c:y val="3.1804281345565746E-2"/>
          <c:w val="0.93639143730886854"/>
          <c:h val="0.93639143730886854"/>
        </c:manualLayout>
      </c:layout>
      <c:doughnutChart>
        <c:varyColors val="0"/>
        <c:ser>
          <c:idx val="0"/>
          <c:order val="0"/>
          <c:dPt>
            <c:idx val="0"/>
            <c:bubble3D val="0"/>
            <c:spPr>
              <a:solidFill>
                <a:srgbClr val="C30C3E"/>
              </a:solidFill>
              <a:ln>
                <a:noFill/>
              </a:ln>
            </c:spPr>
            <c:extLst>
              <c:ext xmlns:c16="http://schemas.microsoft.com/office/drawing/2014/chart" uri="{C3380CC4-5D6E-409C-BE32-E72D297353CC}">
                <c16:uniqueId val="{00000000-D4F6-44E4-80BD-5A44944C5E61}"/>
              </c:ext>
            </c:extLst>
          </c:dPt>
          <c:dPt>
            <c:idx val="1"/>
            <c:bubble3D val="0"/>
            <c:spPr>
              <a:solidFill>
                <a:srgbClr val="007770"/>
              </a:solidFill>
              <a:ln>
                <a:noFill/>
              </a:ln>
            </c:spPr>
            <c:extLst>
              <c:ext xmlns:c16="http://schemas.microsoft.com/office/drawing/2014/chart" uri="{C3380CC4-5D6E-409C-BE32-E72D297353CC}">
                <c16:uniqueId val="{00000001-D4F6-44E4-80BD-5A44944C5E61}"/>
              </c:ext>
            </c:extLst>
          </c:dPt>
          <c:dPt>
            <c:idx val="2"/>
            <c:bubble3D val="0"/>
            <c:spPr>
              <a:solidFill>
                <a:schemeClr val="accent3"/>
              </a:solidFill>
              <a:ln>
                <a:noFill/>
              </a:ln>
            </c:spPr>
            <c:extLst>
              <c:ext xmlns:c16="http://schemas.microsoft.com/office/drawing/2014/chart" uri="{C3380CC4-5D6E-409C-BE32-E72D297353CC}">
                <c16:uniqueId val="{00000002-D4F6-44E4-80BD-5A44944C5E61}"/>
              </c:ext>
            </c:extLst>
          </c:dPt>
          <c:dPt>
            <c:idx val="3"/>
            <c:bubble3D val="0"/>
            <c:spPr>
              <a:solidFill>
                <a:srgbClr val="808080"/>
              </a:solidFill>
              <a:ln>
                <a:noFill/>
              </a:ln>
            </c:spPr>
            <c:extLst>
              <c:ext xmlns:c16="http://schemas.microsoft.com/office/drawing/2014/chart" uri="{C3380CC4-5D6E-409C-BE32-E72D297353CC}">
                <c16:uniqueId val="{00000003-D4F6-44E4-80BD-5A44944C5E61}"/>
              </c:ext>
            </c:extLst>
          </c:dPt>
          <c:dPt>
            <c:idx val="4"/>
            <c:bubble3D val="0"/>
            <c:spPr>
              <a:solidFill>
                <a:srgbClr val="007770"/>
              </a:solidFill>
              <a:ln>
                <a:noFill/>
              </a:ln>
            </c:spPr>
            <c:extLst>
              <c:ext xmlns:c16="http://schemas.microsoft.com/office/drawing/2014/chart" uri="{C3380CC4-5D6E-409C-BE32-E72D297353CC}">
                <c16:uniqueId val="{00000004-D4F6-44E4-80BD-5A44944C5E61}"/>
              </c:ext>
            </c:extLst>
          </c:dPt>
          <c:dPt>
            <c:idx val="5"/>
            <c:bubble3D val="0"/>
            <c:spPr>
              <a:solidFill>
                <a:schemeClr val="accent6"/>
              </a:solidFill>
              <a:ln>
                <a:noFill/>
              </a:ln>
            </c:spPr>
            <c:extLst>
              <c:ext xmlns:c16="http://schemas.microsoft.com/office/drawing/2014/chart" uri="{C3380CC4-5D6E-409C-BE32-E72D297353CC}">
                <c16:uniqueId val="{00000005-D4F6-44E4-80BD-5A44944C5E61}"/>
              </c:ext>
            </c:extLst>
          </c:dPt>
          <c:dPt>
            <c:idx val="6"/>
            <c:bubble3D val="0"/>
            <c:spPr>
              <a:solidFill>
                <a:schemeClr val="accent1"/>
              </a:solidFill>
              <a:ln>
                <a:noFill/>
              </a:ln>
            </c:spPr>
            <c:extLst>
              <c:ext xmlns:c16="http://schemas.microsoft.com/office/drawing/2014/chart" uri="{C3380CC4-5D6E-409C-BE32-E72D297353CC}">
                <c16:uniqueId val="{00000006-D4F6-44E4-80BD-5A44944C5E61}"/>
              </c:ext>
            </c:extLst>
          </c:dPt>
          <c:dPt>
            <c:idx val="7"/>
            <c:bubble3D val="0"/>
            <c:spPr>
              <a:solidFill>
                <a:schemeClr val="accent2"/>
              </a:solidFill>
              <a:ln>
                <a:noFill/>
              </a:ln>
            </c:spPr>
            <c:extLst>
              <c:ext xmlns:c16="http://schemas.microsoft.com/office/drawing/2014/chart" uri="{C3380CC4-5D6E-409C-BE32-E72D297353CC}">
                <c16:uniqueId val="{00000007-D4F6-44E4-80BD-5A44944C5E61}"/>
              </c:ext>
            </c:extLst>
          </c:dPt>
          <c:dPt>
            <c:idx val="8"/>
            <c:bubble3D val="0"/>
            <c:spPr>
              <a:solidFill>
                <a:schemeClr val="accent3"/>
              </a:solidFill>
              <a:ln>
                <a:noFill/>
              </a:ln>
            </c:spPr>
            <c:extLst>
              <c:ext xmlns:c16="http://schemas.microsoft.com/office/drawing/2014/chart" uri="{C3380CC4-5D6E-409C-BE32-E72D297353CC}">
                <c16:uniqueId val="{00000008-D4F6-44E4-80BD-5A44944C5E61}"/>
              </c:ext>
            </c:extLst>
          </c:dPt>
          <c:dPt>
            <c:idx val="9"/>
            <c:bubble3D val="0"/>
            <c:spPr>
              <a:solidFill>
                <a:schemeClr val="accent4"/>
              </a:solidFill>
              <a:ln>
                <a:noFill/>
              </a:ln>
            </c:spPr>
            <c:extLst>
              <c:ext xmlns:c16="http://schemas.microsoft.com/office/drawing/2014/chart" uri="{C3380CC4-5D6E-409C-BE32-E72D297353CC}">
                <c16:uniqueId val="{00000009-D4F6-44E4-80BD-5A44944C5E61}"/>
              </c:ext>
            </c:extLst>
          </c:dPt>
          <c:val>
            <c:numRef>
              <c:f>Sheet1!$A$1:$A$10</c:f>
              <c:numCache>
                <c:formatCode>General</c:formatCode>
                <c:ptCount val="10"/>
                <c:pt idx="0">
                  <c:v>22.58828207122497</c:v>
                </c:pt>
                <c:pt idx="1">
                  <c:v>16.798322781111008</c:v>
                </c:pt>
                <c:pt idx="2">
                  <c:v>25.329090056226615</c:v>
                </c:pt>
                <c:pt idx="3">
                  <c:v>20.39642572754579</c:v>
                </c:pt>
                <c:pt idx="4">
                  <c:v>7.426847169908395E-4</c:v>
                </c:pt>
                <c:pt idx="5">
                  <c:v>1.6809000219361079</c:v>
                </c:pt>
                <c:pt idx="6">
                  <c:v>0.96415545230683253</c:v>
                </c:pt>
                <c:pt idx="7">
                  <c:v>0.40214762893060507</c:v>
                </c:pt>
                <c:pt idx="8">
                  <c:v>1.8158748965892257</c:v>
                </c:pt>
                <c:pt idx="9">
                  <c:v>10.024058679411855</c:v>
                </c:pt>
              </c:numCache>
            </c:numRef>
          </c:val>
          <c:extLst>
            <c:ext xmlns:c16="http://schemas.microsoft.com/office/drawing/2014/chart" uri="{C3380CC4-5D6E-409C-BE32-E72D297353CC}">
              <c16:uniqueId val="{0000000A-D4F6-44E4-80BD-5A44944C5E61}"/>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1804281345565746E-2"/>
          <c:y val="3.1804281345565746E-2"/>
          <c:w val="0.93639143730886854"/>
          <c:h val="0.93639143730886854"/>
        </c:manualLayout>
      </c:layout>
      <c:doughnutChart>
        <c:varyColors val="0"/>
        <c:ser>
          <c:idx val="0"/>
          <c:order val="0"/>
          <c:dPt>
            <c:idx val="0"/>
            <c:bubble3D val="0"/>
            <c:spPr>
              <a:solidFill>
                <a:srgbClr val="C30C3E"/>
              </a:solidFill>
              <a:ln>
                <a:noFill/>
              </a:ln>
            </c:spPr>
            <c:extLst>
              <c:ext xmlns:c16="http://schemas.microsoft.com/office/drawing/2014/chart" uri="{C3380CC4-5D6E-409C-BE32-E72D297353CC}">
                <c16:uniqueId val="{00000000-89CD-40C5-ACC8-84F84E3B18F3}"/>
              </c:ext>
            </c:extLst>
          </c:dPt>
          <c:dPt>
            <c:idx val="1"/>
            <c:bubble3D val="0"/>
            <c:spPr>
              <a:solidFill>
                <a:srgbClr val="007770"/>
              </a:solidFill>
              <a:ln>
                <a:noFill/>
              </a:ln>
            </c:spPr>
            <c:extLst>
              <c:ext xmlns:c16="http://schemas.microsoft.com/office/drawing/2014/chart" uri="{C3380CC4-5D6E-409C-BE32-E72D297353CC}">
                <c16:uniqueId val="{00000001-89CD-40C5-ACC8-84F84E3B18F3}"/>
              </c:ext>
            </c:extLst>
          </c:dPt>
          <c:val>
            <c:numRef>
              <c:f>Sheet1!$A$1:$A$2</c:f>
              <c:numCache>
                <c:formatCode>General</c:formatCode>
                <c:ptCount val="2"/>
                <c:pt idx="0">
                  <c:v>19.861098789064808</c:v>
                </c:pt>
                <c:pt idx="1">
                  <c:v>80.138901210935188</c:v>
                </c:pt>
              </c:numCache>
            </c:numRef>
          </c:val>
          <c:extLst>
            <c:ext xmlns:c16="http://schemas.microsoft.com/office/drawing/2014/chart" uri="{C3380CC4-5D6E-409C-BE32-E72D297353CC}">
              <c16:uniqueId val="{00000002-89CD-40C5-ACC8-84F84E3B18F3}"/>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298676748582225E-2"/>
          <c:y val="1.3422818791946308E-2"/>
          <c:w val="0.80340264650283555"/>
          <c:h val="0.97315436241610742"/>
        </c:manualLayout>
      </c:layout>
      <c:barChart>
        <c:barDir val="col"/>
        <c:grouping val="stacked"/>
        <c:varyColors val="0"/>
        <c:ser>
          <c:idx val="0"/>
          <c:order val="0"/>
          <c:spPr>
            <a:solidFill>
              <a:schemeClr val="accent3"/>
            </a:solidFill>
            <a:ln>
              <a:noFill/>
            </a:ln>
          </c:spPr>
          <c:invertIfNegative val="0"/>
          <c:val>
            <c:numRef>
              <c:f>Sheet1!$A$1</c:f>
              <c:numCache>
                <c:formatCode>General</c:formatCode>
                <c:ptCount val="1"/>
                <c:pt idx="0">
                  <c:v>5.8127091447223931</c:v>
                </c:pt>
              </c:numCache>
            </c:numRef>
          </c:val>
          <c:extLst>
            <c:ext xmlns:c16="http://schemas.microsoft.com/office/drawing/2014/chart" uri="{C3380CC4-5D6E-409C-BE32-E72D297353CC}">
              <c16:uniqueId val="{00000000-AF34-4FA7-A24A-FD097354F43A}"/>
            </c:ext>
          </c:extLst>
        </c:ser>
        <c:ser>
          <c:idx val="1"/>
          <c:order val="1"/>
          <c:spPr>
            <a:solidFill>
              <a:schemeClr val="accent2"/>
            </a:solidFill>
            <a:ln>
              <a:noFill/>
            </a:ln>
          </c:spPr>
          <c:invertIfNegative val="0"/>
          <c:val>
            <c:numRef>
              <c:f>Sheet1!$A$2</c:f>
              <c:numCache>
                <c:formatCode>General</c:formatCode>
                <c:ptCount val="1"/>
                <c:pt idx="0">
                  <c:v>3.9011203938795855</c:v>
                </c:pt>
              </c:numCache>
            </c:numRef>
          </c:val>
          <c:extLst>
            <c:ext xmlns:c16="http://schemas.microsoft.com/office/drawing/2014/chart" uri="{C3380CC4-5D6E-409C-BE32-E72D297353CC}">
              <c16:uniqueId val="{00000001-AF34-4FA7-A24A-FD097354F43A}"/>
            </c:ext>
          </c:extLst>
        </c:ser>
        <c:ser>
          <c:idx val="2"/>
          <c:order val="2"/>
          <c:spPr>
            <a:solidFill>
              <a:schemeClr val="accent1"/>
            </a:solidFill>
            <a:ln>
              <a:noFill/>
            </a:ln>
          </c:spPr>
          <c:invertIfNegative val="0"/>
          <c:val>
            <c:numRef>
              <c:f>Sheet1!$A$3</c:f>
              <c:numCache>
                <c:formatCode>General</c:formatCode>
                <c:ptCount val="1"/>
                <c:pt idx="0">
                  <c:v>17.380423682108496</c:v>
                </c:pt>
              </c:numCache>
            </c:numRef>
          </c:val>
          <c:extLst>
            <c:ext xmlns:c16="http://schemas.microsoft.com/office/drawing/2014/chart" uri="{C3380CC4-5D6E-409C-BE32-E72D297353CC}">
              <c16:uniqueId val="{00000002-AF34-4FA7-A24A-FD097354F43A}"/>
            </c:ext>
          </c:extLst>
        </c:ser>
        <c:ser>
          <c:idx val="3"/>
          <c:order val="3"/>
          <c:spPr>
            <a:solidFill>
              <a:schemeClr val="accent6"/>
            </a:solidFill>
            <a:ln>
              <a:noFill/>
            </a:ln>
          </c:spPr>
          <c:invertIfNegative val="0"/>
          <c:val>
            <c:numRef>
              <c:f>Sheet1!$A$4</c:f>
              <c:numCache>
                <c:formatCode>General</c:formatCode>
                <c:ptCount val="1"/>
                <c:pt idx="0">
                  <c:v>8.9597830187781113</c:v>
                </c:pt>
              </c:numCache>
            </c:numRef>
          </c:val>
          <c:extLst>
            <c:ext xmlns:c16="http://schemas.microsoft.com/office/drawing/2014/chart" uri="{C3380CC4-5D6E-409C-BE32-E72D297353CC}">
              <c16:uniqueId val="{00000003-AF34-4FA7-A24A-FD097354F43A}"/>
            </c:ext>
          </c:extLst>
        </c:ser>
        <c:ser>
          <c:idx val="4"/>
          <c:order val="4"/>
          <c:spPr>
            <a:solidFill>
              <a:srgbClr val="007770"/>
            </a:solidFill>
            <a:ln>
              <a:noFill/>
            </a:ln>
          </c:spPr>
          <c:invertIfNegative val="0"/>
          <c:val>
            <c:numRef>
              <c:f>Sheet1!$A$5</c:f>
              <c:numCache>
                <c:formatCode>General</c:formatCode>
                <c:ptCount val="1"/>
                <c:pt idx="0">
                  <c:v>17.48734866773345</c:v>
                </c:pt>
              </c:numCache>
            </c:numRef>
          </c:val>
          <c:extLst>
            <c:ext xmlns:c16="http://schemas.microsoft.com/office/drawing/2014/chart" uri="{C3380CC4-5D6E-409C-BE32-E72D297353CC}">
              <c16:uniqueId val="{00000004-AF34-4FA7-A24A-FD097354F43A}"/>
            </c:ext>
          </c:extLst>
        </c:ser>
        <c:ser>
          <c:idx val="5"/>
          <c:order val="5"/>
          <c:spPr>
            <a:solidFill>
              <a:schemeClr val="accent4"/>
            </a:solidFill>
            <a:ln>
              <a:noFill/>
            </a:ln>
          </c:spPr>
          <c:invertIfNegative val="0"/>
          <c:val>
            <c:numRef>
              <c:f>Sheet1!$A$6</c:f>
              <c:numCache>
                <c:formatCode>General</c:formatCode>
                <c:ptCount val="1"/>
                <c:pt idx="0">
                  <c:v>6.9620692823840642</c:v>
                </c:pt>
              </c:numCache>
            </c:numRef>
          </c:val>
          <c:extLst>
            <c:ext xmlns:c16="http://schemas.microsoft.com/office/drawing/2014/chart" uri="{C3380CC4-5D6E-409C-BE32-E72D297353CC}">
              <c16:uniqueId val="{00000005-AF34-4FA7-A24A-FD097354F43A}"/>
            </c:ext>
          </c:extLst>
        </c:ser>
        <c:ser>
          <c:idx val="6"/>
          <c:order val="6"/>
          <c:spPr>
            <a:solidFill>
              <a:schemeClr val="accent3"/>
            </a:solidFill>
            <a:ln>
              <a:noFill/>
            </a:ln>
          </c:spPr>
          <c:invertIfNegative val="0"/>
          <c:val>
            <c:numRef>
              <c:f>Sheet1!$A$7</c:f>
              <c:numCache>
                <c:formatCode>General</c:formatCode>
                <c:ptCount val="1"/>
                <c:pt idx="0">
                  <c:v>2.6039468533578192</c:v>
                </c:pt>
              </c:numCache>
            </c:numRef>
          </c:val>
          <c:extLst>
            <c:ext xmlns:c16="http://schemas.microsoft.com/office/drawing/2014/chart" uri="{C3380CC4-5D6E-409C-BE32-E72D297353CC}">
              <c16:uniqueId val="{00000006-AF34-4FA7-A24A-FD097354F43A}"/>
            </c:ext>
          </c:extLst>
        </c:ser>
        <c:ser>
          <c:idx val="7"/>
          <c:order val="7"/>
          <c:spPr>
            <a:solidFill>
              <a:schemeClr val="accent2"/>
            </a:solidFill>
            <a:ln>
              <a:noFill/>
            </a:ln>
          </c:spPr>
          <c:invertIfNegative val="0"/>
          <c:val>
            <c:numRef>
              <c:f>Sheet1!$A$8</c:f>
              <c:numCache>
                <c:formatCode>General</c:formatCode>
                <c:ptCount val="1"/>
                <c:pt idx="0">
                  <c:v>1.2760156946067802E-3</c:v>
                </c:pt>
              </c:numCache>
            </c:numRef>
          </c:val>
          <c:extLst>
            <c:ext xmlns:c16="http://schemas.microsoft.com/office/drawing/2014/chart" uri="{C3380CC4-5D6E-409C-BE32-E72D297353CC}">
              <c16:uniqueId val="{00000007-AF34-4FA7-A24A-FD097354F43A}"/>
            </c:ext>
          </c:extLst>
        </c:ser>
        <c:ser>
          <c:idx val="8"/>
          <c:order val="8"/>
          <c:spPr>
            <a:solidFill>
              <a:srgbClr val="364D6E"/>
            </a:solidFill>
            <a:ln>
              <a:noFill/>
            </a:ln>
          </c:spPr>
          <c:invertIfNegative val="0"/>
          <c:val>
            <c:numRef>
              <c:f>Sheet1!$A$9</c:f>
              <c:numCache>
                <c:formatCode>General</c:formatCode>
                <c:ptCount val="1"/>
                <c:pt idx="0">
                  <c:v>0.20418921559351988</c:v>
                </c:pt>
              </c:numCache>
            </c:numRef>
          </c:val>
          <c:extLst>
            <c:ext xmlns:c16="http://schemas.microsoft.com/office/drawing/2014/chart" uri="{C3380CC4-5D6E-409C-BE32-E72D297353CC}">
              <c16:uniqueId val="{00000008-AF34-4FA7-A24A-FD097354F43A}"/>
            </c:ext>
          </c:extLst>
        </c:ser>
        <c:ser>
          <c:idx val="9"/>
          <c:order val="9"/>
          <c:spPr>
            <a:solidFill>
              <a:schemeClr val="accent6"/>
            </a:solidFill>
            <a:ln>
              <a:noFill/>
            </a:ln>
          </c:spPr>
          <c:invertIfNegative val="0"/>
          <c:val>
            <c:numRef>
              <c:f>Sheet1!$A$10</c:f>
              <c:numCache>
                <c:formatCode>General</c:formatCode>
                <c:ptCount val="1"/>
                <c:pt idx="0">
                  <c:v>6.2787051969087297</c:v>
                </c:pt>
              </c:numCache>
            </c:numRef>
          </c:val>
          <c:extLst>
            <c:ext xmlns:c16="http://schemas.microsoft.com/office/drawing/2014/chart" uri="{C3380CC4-5D6E-409C-BE32-E72D297353CC}">
              <c16:uniqueId val="{00000009-AF34-4FA7-A24A-FD097354F43A}"/>
            </c:ext>
          </c:extLst>
        </c:ser>
        <c:ser>
          <c:idx val="10"/>
          <c:order val="10"/>
          <c:spPr>
            <a:solidFill>
              <a:srgbClr val="808080"/>
            </a:solidFill>
            <a:ln>
              <a:noFill/>
            </a:ln>
          </c:spPr>
          <c:invertIfNegative val="0"/>
          <c:val>
            <c:numRef>
              <c:f>Sheet1!$A$11</c:f>
              <c:numCache>
                <c:formatCode>General</c:formatCode>
                <c:ptCount val="1"/>
                <c:pt idx="0">
                  <c:v>1.3110499815177867</c:v>
                </c:pt>
              </c:numCache>
            </c:numRef>
          </c:val>
          <c:extLst>
            <c:ext xmlns:c16="http://schemas.microsoft.com/office/drawing/2014/chart" uri="{C3380CC4-5D6E-409C-BE32-E72D297353CC}">
              <c16:uniqueId val="{0000000A-AF34-4FA7-A24A-FD097354F43A}"/>
            </c:ext>
          </c:extLst>
        </c:ser>
        <c:ser>
          <c:idx val="11"/>
          <c:order val="11"/>
          <c:spPr>
            <a:solidFill>
              <a:schemeClr val="accent4"/>
            </a:solidFill>
            <a:ln>
              <a:noFill/>
            </a:ln>
          </c:spPr>
          <c:invertIfNegative val="0"/>
          <c:val>
            <c:numRef>
              <c:f>Sheet1!$A$12</c:f>
              <c:numCache>
                <c:formatCode>General</c:formatCode>
                <c:ptCount val="1"/>
                <c:pt idx="0">
                  <c:v>16.291787199465404</c:v>
                </c:pt>
              </c:numCache>
            </c:numRef>
          </c:val>
          <c:extLst>
            <c:ext xmlns:c16="http://schemas.microsoft.com/office/drawing/2014/chart" uri="{C3380CC4-5D6E-409C-BE32-E72D297353CC}">
              <c16:uniqueId val="{0000000B-AF34-4FA7-A24A-FD097354F43A}"/>
            </c:ext>
          </c:extLst>
        </c:ser>
        <c:ser>
          <c:idx val="12"/>
          <c:order val="12"/>
          <c:spPr>
            <a:solidFill>
              <a:srgbClr val="C30C3E"/>
            </a:solidFill>
            <a:ln>
              <a:noFill/>
            </a:ln>
          </c:spPr>
          <c:invertIfNegative val="0"/>
          <c:val>
            <c:numRef>
              <c:f>Sheet1!$A$13</c:f>
              <c:numCache>
                <c:formatCode>General</c:formatCode>
                <c:ptCount val="1"/>
                <c:pt idx="0">
                  <c:v>0.52494456265916867</c:v>
                </c:pt>
              </c:numCache>
            </c:numRef>
          </c:val>
          <c:extLst>
            <c:ext xmlns:c16="http://schemas.microsoft.com/office/drawing/2014/chart" uri="{C3380CC4-5D6E-409C-BE32-E72D297353CC}">
              <c16:uniqueId val="{0000000C-AF34-4FA7-A24A-FD097354F43A}"/>
            </c:ext>
          </c:extLst>
        </c:ser>
        <c:ser>
          <c:idx val="13"/>
          <c:order val="13"/>
          <c:spPr>
            <a:solidFill>
              <a:schemeClr val="accent2"/>
            </a:solidFill>
            <a:ln>
              <a:noFill/>
            </a:ln>
          </c:spPr>
          <c:invertIfNegative val="0"/>
          <c:val>
            <c:numRef>
              <c:f>Sheet1!$A$14</c:f>
              <c:numCache>
                <c:formatCode>General</c:formatCode>
                <c:ptCount val="1"/>
                <c:pt idx="0">
                  <c:v>5.0672268849563329</c:v>
                </c:pt>
              </c:numCache>
            </c:numRef>
          </c:val>
          <c:extLst>
            <c:ext xmlns:c16="http://schemas.microsoft.com/office/drawing/2014/chart" uri="{C3380CC4-5D6E-409C-BE32-E72D297353CC}">
              <c16:uniqueId val="{0000000D-AF34-4FA7-A24A-FD097354F43A}"/>
            </c:ext>
          </c:extLst>
        </c:ser>
        <c:ser>
          <c:idx val="14"/>
          <c:order val="14"/>
          <c:spPr>
            <a:solidFill>
              <a:schemeClr val="accent1"/>
            </a:solidFill>
            <a:ln>
              <a:noFill/>
            </a:ln>
          </c:spPr>
          <c:invertIfNegative val="0"/>
          <c:val>
            <c:numRef>
              <c:f>Sheet1!$A$15</c:f>
              <c:numCache>
                <c:formatCode>General</c:formatCode>
                <c:ptCount val="1"/>
                <c:pt idx="0">
                  <c:v>7.2134199002405586</c:v>
                </c:pt>
              </c:numCache>
            </c:numRef>
          </c:val>
          <c:extLst>
            <c:ext xmlns:c16="http://schemas.microsoft.com/office/drawing/2014/chart" uri="{C3380CC4-5D6E-409C-BE32-E72D297353CC}">
              <c16:uniqueId val="{0000000E-AF34-4FA7-A24A-FD097354F43A}"/>
            </c:ext>
          </c:extLst>
        </c:ser>
        <c:dLbls>
          <c:showLegendKey val="0"/>
          <c:showVal val="0"/>
          <c:showCatName val="0"/>
          <c:showSerName val="0"/>
          <c:showPercent val="0"/>
          <c:showBubbleSize val="0"/>
        </c:dLbls>
        <c:gapWidth val="80"/>
        <c:overlap val="100"/>
        <c:axId val="175752896"/>
        <c:axId val="1"/>
      </c:barChart>
      <c:catAx>
        <c:axId val="17575289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0000000000003"/>
          <c:min val="0"/>
        </c:scaling>
        <c:delete val="1"/>
        <c:axPos val="l"/>
        <c:numFmt formatCode="General" sourceLinked="1"/>
        <c:majorTickMark val="out"/>
        <c:minorTickMark val="none"/>
        <c:tickLblPos val="nextTo"/>
        <c:crossAx val="175752896"/>
        <c:crosses val="min"/>
        <c:crossBetween val="between"/>
      </c:valAx>
    </c:plotArea>
    <c:plotVisOnly val="0"/>
    <c:dispBlanksAs val="gap"/>
    <c:showDLblsOverMax val="1"/>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298676748582225E-2"/>
          <c:y val="1.5709969788519639E-2"/>
          <c:w val="0.80340264650283555"/>
          <c:h val="0.96858006042296074"/>
        </c:manualLayout>
      </c:layout>
      <c:barChart>
        <c:barDir val="col"/>
        <c:grouping val="stacked"/>
        <c:varyColors val="0"/>
        <c:ser>
          <c:idx val="0"/>
          <c:order val="0"/>
          <c:spPr>
            <a:solidFill>
              <a:schemeClr val="accent2"/>
            </a:solidFill>
            <a:ln>
              <a:noFill/>
            </a:ln>
          </c:spPr>
          <c:invertIfNegative val="0"/>
          <c:val>
            <c:numRef>
              <c:f>Sheet1!$A$1</c:f>
              <c:numCache>
                <c:formatCode>General</c:formatCode>
                <c:ptCount val="1"/>
                <c:pt idx="0">
                  <c:v>16.375758711916834</c:v>
                </c:pt>
              </c:numCache>
            </c:numRef>
          </c:val>
          <c:extLst>
            <c:ext xmlns:c16="http://schemas.microsoft.com/office/drawing/2014/chart" uri="{C3380CC4-5D6E-409C-BE32-E72D297353CC}">
              <c16:uniqueId val="{00000000-342F-4C9E-BD87-6B10BCB96256}"/>
            </c:ext>
          </c:extLst>
        </c:ser>
        <c:ser>
          <c:idx val="1"/>
          <c:order val="1"/>
          <c:spPr>
            <a:solidFill>
              <a:srgbClr val="364D6E"/>
            </a:solidFill>
            <a:ln>
              <a:noFill/>
            </a:ln>
          </c:spPr>
          <c:invertIfNegative val="0"/>
          <c:val>
            <c:numRef>
              <c:f>Sheet1!$A$2</c:f>
              <c:numCache>
                <c:formatCode>General</c:formatCode>
                <c:ptCount val="1"/>
                <c:pt idx="0">
                  <c:v>5.5542612794434953</c:v>
                </c:pt>
              </c:numCache>
            </c:numRef>
          </c:val>
          <c:extLst>
            <c:ext xmlns:c16="http://schemas.microsoft.com/office/drawing/2014/chart" uri="{C3380CC4-5D6E-409C-BE32-E72D297353CC}">
              <c16:uniqueId val="{00000001-342F-4C9E-BD87-6B10BCB96256}"/>
            </c:ext>
          </c:extLst>
        </c:ser>
        <c:ser>
          <c:idx val="2"/>
          <c:order val="2"/>
          <c:spPr>
            <a:solidFill>
              <a:schemeClr val="accent6"/>
            </a:solidFill>
            <a:ln>
              <a:noFill/>
            </a:ln>
          </c:spPr>
          <c:invertIfNegative val="0"/>
          <c:val>
            <c:numRef>
              <c:f>Sheet1!$A$3</c:f>
              <c:numCache>
                <c:formatCode>General</c:formatCode>
                <c:ptCount val="1"/>
                <c:pt idx="0">
                  <c:v>2.1858158591674308</c:v>
                </c:pt>
              </c:numCache>
            </c:numRef>
          </c:val>
          <c:extLst>
            <c:ext xmlns:c16="http://schemas.microsoft.com/office/drawing/2014/chart" uri="{C3380CC4-5D6E-409C-BE32-E72D297353CC}">
              <c16:uniqueId val="{00000002-342F-4C9E-BD87-6B10BCB96256}"/>
            </c:ext>
          </c:extLst>
        </c:ser>
        <c:ser>
          <c:idx val="3"/>
          <c:order val="3"/>
          <c:spPr>
            <a:solidFill>
              <a:srgbClr val="808080"/>
            </a:solidFill>
            <a:ln>
              <a:noFill/>
            </a:ln>
          </c:spPr>
          <c:invertIfNegative val="0"/>
          <c:val>
            <c:numRef>
              <c:f>Sheet1!$A$4</c:f>
              <c:numCache>
                <c:formatCode>General</c:formatCode>
                <c:ptCount val="1"/>
                <c:pt idx="0">
                  <c:v>2.4415210862155368E-2</c:v>
                </c:pt>
              </c:numCache>
            </c:numRef>
          </c:val>
          <c:extLst>
            <c:ext xmlns:c16="http://schemas.microsoft.com/office/drawing/2014/chart" uri="{C3380CC4-5D6E-409C-BE32-E72D297353CC}">
              <c16:uniqueId val="{00000003-342F-4C9E-BD87-6B10BCB96256}"/>
            </c:ext>
          </c:extLst>
        </c:ser>
        <c:ser>
          <c:idx val="4"/>
          <c:order val="4"/>
          <c:spPr>
            <a:solidFill>
              <a:schemeClr val="accent4"/>
            </a:solidFill>
            <a:ln>
              <a:noFill/>
            </a:ln>
          </c:spPr>
          <c:invertIfNegative val="0"/>
          <c:val>
            <c:numRef>
              <c:f>Sheet1!$A$5</c:f>
              <c:numCache>
                <c:formatCode>General</c:formatCode>
                <c:ptCount val="1"/>
                <c:pt idx="0">
                  <c:v>0.7342161845077716</c:v>
                </c:pt>
              </c:numCache>
            </c:numRef>
          </c:val>
          <c:extLst>
            <c:ext xmlns:c16="http://schemas.microsoft.com/office/drawing/2014/chart" uri="{C3380CC4-5D6E-409C-BE32-E72D297353CC}">
              <c16:uniqueId val="{00000004-342F-4C9E-BD87-6B10BCB96256}"/>
            </c:ext>
          </c:extLst>
        </c:ser>
        <c:ser>
          <c:idx val="5"/>
          <c:order val="5"/>
          <c:spPr>
            <a:solidFill>
              <a:srgbClr val="C30C3E"/>
            </a:solidFill>
            <a:ln>
              <a:noFill/>
            </a:ln>
          </c:spPr>
          <c:invertIfNegative val="0"/>
          <c:val>
            <c:numRef>
              <c:f>Sheet1!$A$6</c:f>
              <c:numCache>
                <c:formatCode>General</c:formatCode>
                <c:ptCount val="1"/>
                <c:pt idx="0">
                  <c:v>20.038109944510378</c:v>
                </c:pt>
              </c:numCache>
            </c:numRef>
          </c:val>
          <c:extLst>
            <c:ext xmlns:c16="http://schemas.microsoft.com/office/drawing/2014/chart" uri="{C3380CC4-5D6E-409C-BE32-E72D297353CC}">
              <c16:uniqueId val="{00000005-342F-4C9E-BD87-6B10BCB96256}"/>
            </c:ext>
          </c:extLst>
        </c:ser>
        <c:ser>
          <c:idx val="6"/>
          <c:order val="6"/>
          <c:spPr>
            <a:solidFill>
              <a:schemeClr val="accent2"/>
            </a:solidFill>
            <a:ln>
              <a:noFill/>
            </a:ln>
          </c:spPr>
          <c:invertIfNegative val="0"/>
          <c:val>
            <c:numRef>
              <c:f>Sheet1!$A$7</c:f>
              <c:numCache>
                <c:formatCode>General</c:formatCode>
                <c:ptCount val="1"/>
                <c:pt idx="0">
                  <c:v>28.143693887550892</c:v>
                </c:pt>
              </c:numCache>
            </c:numRef>
          </c:val>
          <c:extLst>
            <c:ext xmlns:c16="http://schemas.microsoft.com/office/drawing/2014/chart" uri="{C3380CC4-5D6E-409C-BE32-E72D297353CC}">
              <c16:uniqueId val="{00000006-342F-4C9E-BD87-6B10BCB96256}"/>
            </c:ext>
          </c:extLst>
        </c:ser>
        <c:ser>
          <c:idx val="7"/>
          <c:order val="7"/>
          <c:spPr>
            <a:solidFill>
              <a:schemeClr val="accent1"/>
            </a:solidFill>
            <a:ln>
              <a:noFill/>
            </a:ln>
          </c:spPr>
          <c:invertIfNegative val="0"/>
          <c:val>
            <c:numRef>
              <c:f>Sheet1!$A$8</c:f>
              <c:numCache>
                <c:formatCode>General</c:formatCode>
                <c:ptCount val="1"/>
                <c:pt idx="0">
                  <c:v>26.943728922041043</c:v>
                </c:pt>
              </c:numCache>
            </c:numRef>
          </c:val>
          <c:extLst>
            <c:ext xmlns:c16="http://schemas.microsoft.com/office/drawing/2014/chart" uri="{C3380CC4-5D6E-409C-BE32-E72D297353CC}">
              <c16:uniqueId val="{00000007-342F-4C9E-BD87-6B10BCB96256}"/>
            </c:ext>
          </c:extLst>
        </c:ser>
        <c:dLbls>
          <c:showLegendKey val="0"/>
          <c:showVal val="0"/>
          <c:showCatName val="0"/>
          <c:showSerName val="0"/>
          <c:showPercent val="0"/>
          <c:showBubbleSize val="0"/>
        </c:dLbls>
        <c:gapWidth val="80"/>
        <c:overlap val="100"/>
        <c:axId val="178947936"/>
        <c:axId val="1"/>
      </c:barChart>
      <c:catAx>
        <c:axId val="17894793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
          <c:min val="0"/>
        </c:scaling>
        <c:delete val="1"/>
        <c:axPos val="l"/>
        <c:numFmt formatCode="General" sourceLinked="1"/>
        <c:majorTickMark val="out"/>
        <c:minorTickMark val="none"/>
        <c:tickLblPos val="nextTo"/>
        <c:crossAx val="178947936"/>
        <c:crosses val="min"/>
        <c:crossBetween val="between"/>
      </c:valAx>
    </c:plotArea>
    <c:plotVisOnly val="0"/>
    <c:dispBlanksAs val="gap"/>
    <c:showDLblsOverMax val="1"/>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Hoja7!$I$64:$I$88</c:f>
              <c:strCache>
                <c:ptCount val="25"/>
                <c:pt idx="0">
                  <c:v>RENOVA </c:v>
                </c:pt>
                <c:pt idx="1">
                  <c:v>T6 </c:v>
                </c:pt>
                <c:pt idx="2">
                  <c:v>COFCO</c:v>
                </c:pt>
                <c:pt idx="3">
                  <c:v>LDC</c:v>
                </c:pt>
                <c:pt idx="4">
                  <c:v>NAVIOS PIER </c:v>
                </c:pt>
                <c:pt idx="5">
                  <c:v>ADM</c:v>
                </c:pt>
                <c:pt idx="6">
                  <c:v>SAN BENITO</c:v>
                </c:pt>
                <c:pt idx="7">
                  <c:v>ACA</c:v>
                </c:pt>
                <c:pt idx="8">
                  <c:v>QUEBRACHO</c:v>
                </c:pt>
                <c:pt idx="9">
                  <c:v>P ALVEAR</c:v>
                </c:pt>
                <c:pt idx="10">
                  <c:v>VICENTIN</c:v>
                </c:pt>
                <c:pt idx="11">
                  <c:v>CARGILL</c:v>
                </c:pt>
                <c:pt idx="12">
                  <c:v>VGG</c:v>
                </c:pt>
                <c:pt idx="13">
                  <c:v>AGD</c:v>
                </c:pt>
                <c:pt idx="14">
                  <c:v>9 TBB</c:v>
                </c:pt>
                <c:pt idx="15">
                  <c:v>DREYFUS</c:v>
                </c:pt>
                <c:pt idx="16">
                  <c:v>TRANSITO</c:v>
                </c:pt>
                <c:pt idx="17">
                  <c:v>ANP NORTH PIER</c:v>
                </c:pt>
                <c:pt idx="18">
                  <c:v>PAMPA</c:v>
                </c:pt>
                <c:pt idx="19">
                  <c:v>VITERRA</c:v>
                </c:pt>
                <c:pt idx="20">
                  <c:v>UNIT 7</c:v>
                </c:pt>
                <c:pt idx="21">
                  <c:v>BUNGE</c:v>
                </c:pt>
                <c:pt idx="22">
                  <c:v>DEMPA</c:v>
                </c:pt>
                <c:pt idx="23">
                  <c:v>UNIT 6</c:v>
                </c:pt>
                <c:pt idx="24">
                  <c:v>ARAUCO</c:v>
                </c:pt>
              </c:strCache>
            </c:strRef>
          </c:cat>
          <c:val>
            <c:numRef>
              <c:f>Hoja7!$J$64:$J$88</c:f>
              <c:numCache>
                <c:formatCode>General</c:formatCode>
                <c:ptCount val="25"/>
                <c:pt idx="0">
                  <c:v>7551.8480799999998</c:v>
                </c:pt>
                <c:pt idx="1">
                  <c:v>7271.3157899999978</c:v>
                </c:pt>
                <c:pt idx="2">
                  <c:v>7038.094263</c:v>
                </c:pt>
                <c:pt idx="3">
                  <c:v>6567.3252229999989</c:v>
                </c:pt>
                <c:pt idx="4">
                  <c:v>5913.4446999999991</c:v>
                </c:pt>
                <c:pt idx="5">
                  <c:v>5348.0969999999998</c:v>
                </c:pt>
                <c:pt idx="6">
                  <c:v>3895.7987800000001</c:v>
                </c:pt>
                <c:pt idx="7">
                  <c:v>3048.3684100000005</c:v>
                </c:pt>
                <c:pt idx="8">
                  <c:v>2978.7064970000006</c:v>
                </c:pt>
                <c:pt idx="9">
                  <c:v>2816.7192050000003</c:v>
                </c:pt>
                <c:pt idx="10">
                  <c:v>2532.5563299999994</c:v>
                </c:pt>
                <c:pt idx="11">
                  <c:v>2353.2289999999998</c:v>
                </c:pt>
                <c:pt idx="12">
                  <c:v>2301.9094210000003</c:v>
                </c:pt>
                <c:pt idx="13">
                  <c:v>2163.3327599999998</c:v>
                </c:pt>
                <c:pt idx="14">
                  <c:v>2098.5909999999999</c:v>
                </c:pt>
                <c:pt idx="15">
                  <c:v>1894.954</c:v>
                </c:pt>
                <c:pt idx="16">
                  <c:v>1666.9573899999998</c:v>
                </c:pt>
                <c:pt idx="17">
                  <c:v>1465.5492849999998</c:v>
                </c:pt>
                <c:pt idx="18">
                  <c:v>1128.2048</c:v>
                </c:pt>
                <c:pt idx="19">
                  <c:v>931.29700000000003</c:v>
                </c:pt>
                <c:pt idx="20">
                  <c:v>780.75199999999995</c:v>
                </c:pt>
                <c:pt idx="21">
                  <c:v>739.40854999999999</c:v>
                </c:pt>
                <c:pt idx="22">
                  <c:v>543.72799999999995</c:v>
                </c:pt>
                <c:pt idx="23">
                  <c:v>307.25599999999997</c:v>
                </c:pt>
                <c:pt idx="24">
                  <c:v>220.34674999999999</c:v>
                </c:pt>
              </c:numCache>
            </c:numRef>
          </c:val>
          <c:extLst>
            <c:ext xmlns:c16="http://schemas.microsoft.com/office/drawing/2014/chart" uri="{C3380CC4-5D6E-409C-BE32-E72D297353CC}">
              <c16:uniqueId val="{00000000-A07B-466C-BF7E-E9AC926EF8E6}"/>
            </c:ext>
          </c:extLst>
        </c:ser>
        <c:dLbls>
          <c:showLegendKey val="0"/>
          <c:showVal val="0"/>
          <c:showCatName val="0"/>
          <c:showSerName val="0"/>
          <c:showPercent val="0"/>
          <c:showBubbleSize val="0"/>
        </c:dLbls>
        <c:gapWidth val="219"/>
        <c:overlap val="-27"/>
        <c:axId val="713967679"/>
        <c:axId val="713968511"/>
      </c:barChart>
      <c:catAx>
        <c:axId val="7139676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13968511"/>
        <c:crosses val="autoZero"/>
        <c:auto val="1"/>
        <c:lblAlgn val="ctr"/>
        <c:lblOffset val="100"/>
        <c:noMultiLvlLbl val="0"/>
      </c:catAx>
      <c:valAx>
        <c:axId val="71396851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1396767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9900497512437811E-2"/>
          <c:y val="3.5931174089068825E-2"/>
          <c:w val="0.96019900497512434"/>
          <c:h val="0.92813765182186236"/>
        </c:manualLayout>
      </c:layout>
      <c:barChart>
        <c:barDir val="col"/>
        <c:grouping val="stacked"/>
        <c:varyColors val="0"/>
        <c:ser>
          <c:idx val="0"/>
          <c:order val="0"/>
          <c:spPr>
            <a:solidFill>
              <a:schemeClr val="accent3"/>
            </a:solidFill>
            <a:ln>
              <a:noFill/>
            </a:ln>
          </c:spPr>
          <c:invertIfNegative val="0"/>
          <c:dLbls>
            <c:dLbl>
              <c:idx val="0"/>
              <c:layout>
                <c:manualLayout>
                  <c:x val="0"/>
                  <c:y val="-1.0121457489878543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4FF2-41EF-9418-2CB92672B3A6}"/>
                </c:ext>
              </c:extLst>
            </c:dLbl>
            <c:dLbl>
              <c:idx val="1"/>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4FF2-41EF-9418-2CB92672B3A6}"/>
                </c:ext>
              </c:extLst>
            </c:dLbl>
            <c:dLbl>
              <c:idx val="2"/>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4FF2-41EF-9418-2CB92672B3A6}"/>
                </c:ext>
              </c:extLst>
            </c:dLbl>
            <c:dLbl>
              <c:idx val="3"/>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4FF2-41EF-9418-2CB92672B3A6}"/>
                </c:ext>
              </c:extLst>
            </c:dLbl>
            <c:dLbl>
              <c:idx val="4"/>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4FF2-41EF-9418-2CB92672B3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Sheet1!$A$1:$E$1</c:f>
              <c:numCache>
                <c:formatCode>General</c:formatCode>
                <c:ptCount val="5"/>
                <c:pt idx="0">
                  <c:v>12.289328706998287</c:v>
                </c:pt>
                <c:pt idx="1">
                  <c:v>11.011475077186365</c:v>
                </c:pt>
                <c:pt idx="2">
                  <c:v>15.488874164803921</c:v>
                </c:pt>
                <c:pt idx="3">
                  <c:v>3.8163990064728011</c:v>
                </c:pt>
                <c:pt idx="4">
                  <c:v>10.342419096988127</c:v>
                </c:pt>
              </c:numCache>
            </c:numRef>
          </c:val>
          <c:extLst>
            <c:ext xmlns:c16="http://schemas.microsoft.com/office/drawing/2014/chart" uri="{C3380CC4-5D6E-409C-BE32-E72D297353CC}">
              <c16:uniqueId val="{00000005-4FF2-41EF-9418-2CB92672B3A6}"/>
            </c:ext>
          </c:extLst>
        </c:ser>
        <c:ser>
          <c:idx val="1"/>
          <c:order val="1"/>
          <c:spPr>
            <a:solidFill>
              <a:schemeClr val="accent2"/>
            </a:solidFill>
            <a:ln>
              <a:noFill/>
            </a:ln>
          </c:spPr>
          <c:invertIfNegative val="0"/>
          <c:dLbls>
            <c:dLbl>
              <c:idx val="3"/>
              <c:layout>
                <c:manualLayout>
                  <c:x val="-2.6406429391504019E-2"/>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4FF2-41EF-9418-2CB92672B3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Sheet1!$A$2:$E$2</c:f>
              <c:numCache>
                <c:formatCode>General</c:formatCode>
                <c:ptCount val="5"/>
                <c:pt idx="0">
                  <c:v>0.71310935768945094</c:v>
                </c:pt>
                <c:pt idx="1">
                  <c:v>1.0243843437830691</c:v>
                </c:pt>
                <c:pt idx="2">
                  <c:v>0.8867228486791251</c:v>
                </c:pt>
                <c:pt idx="3">
                  <c:v>1.9194855453839914</c:v>
                </c:pt>
                <c:pt idx="4">
                  <c:v>1.281145435628557</c:v>
                </c:pt>
              </c:numCache>
            </c:numRef>
          </c:val>
          <c:extLst>
            <c:ext xmlns:c16="http://schemas.microsoft.com/office/drawing/2014/chart" uri="{C3380CC4-5D6E-409C-BE32-E72D297353CC}">
              <c16:uniqueId val="{00000007-4FF2-41EF-9418-2CB92672B3A6}"/>
            </c:ext>
          </c:extLst>
        </c:ser>
        <c:ser>
          <c:idx val="2"/>
          <c:order val="2"/>
          <c:spPr>
            <a:solidFill>
              <a:srgbClr val="007770"/>
            </a:solidFill>
            <a:ln>
              <a:noFill/>
            </a:ln>
          </c:spPr>
          <c:invertIfNegative val="0"/>
          <c:dLbls>
            <c:dLbl>
              <c:idx val="0"/>
              <c:layout>
                <c:manualLayout>
                  <c:x val="2.6789131266743208E-2"/>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4FF2-41EF-9418-2CB92672B3A6}"/>
                </c:ext>
              </c:extLst>
            </c:dLbl>
            <c:dLbl>
              <c:idx val="1"/>
              <c:layout>
                <c:manualLayout>
                  <c:x val="2.6789131266743208E-2"/>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4FF2-41EF-9418-2CB92672B3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Sheet1!$A$3:$E$3</c:f>
              <c:numCache>
                <c:formatCode>General</c:formatCode>
                <c:ptCount val="5"/>
                <c:pt idx="0">
                  <c:v>2.1728117140953658</c:v>
                </c:pt>
                <c:pt idx="1">
                  <c:v>2.0757855365717894</c:v>
                </c:pt>
                <c:pt idx="2">
                  <c:v>1.1895416179810741</c:v>
                </c:pt>
                <c:pt idx="3">
                  <c:v>2.5656475958643621E-2</c:v>
                </c:pt>
                <c:pt idx="4">
                  <c:v>0</c:v>
                </c:pt>
              </c:numCache>
            </c:numRef>
          </c:val>
          <c:extLst>
            <c:ext xmlns:c16="http://schemas.microsoft.com/office/drawing/2014/chart" uri="{C3380CC4-5D6E-409C-BE32-E72D297353CC}">
              <c16:uniqueId val="{0000000A-4FF2-41EF-9418-2CB92672B3A6}"/>
            </c:ext>
          </c:extLst>
        </c:ser>
        <c:ser>
          <c:idx val="3"/>
          <c:order val="3"/>
          <c:spPr>
            <a:solidFill>
              <a:schemeClr val="accent6"/>
            </a:solidFill>
            <a:ln>
              <a:noFill/>
            </a:ln>
          </c:spPr>
          <c:invertIfNegative val="0"/>
          <c:dLbls>
            <c:dLbl>
              <c:idx val="0"/>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4FF2-41EF-9418-2CB92672B3A6}"/>
                </c:ext>
              </c:extLst>
            </c:dLbl>
            <c:dLbl>
              <c:idx val="1"/>
              <c:layout>
                <c:manualLayout>
                  <c:x val="0"/>
                  <c:y val="-1.0121457489878543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4FF2-41EF-9418-2CB92672B3A6}"/>
                </c:ext>
              </c:extLst>
            </c:dLbl>
            <c:dLbl>
              <c:idx val="2"/>
              <c:layout>
                <c:manualLayout>
                  <c:x val="0"/>
                  <c:y val="-1.0121457489878543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4FF2-41EF-9418-2CB92672B3A6}"/>
                </c:ext>
              </c:extLst>
            </c:dLbl>
            <c:dLbl>
              <c:idx val="3"/>
              <c:layout>
                <c:manualLayout>
                  <c:x val="-2.6406429391504019E-2"/>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4FF2-41EF-9418-2CB92672B3A6}"/>
                </c:ext>
              </c:extLst>
            </c:dLbl>
            <c:dLbl>
              <c:idx val="4"/>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4FF2-41EF-9418-2CB92672B3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Sheet1!$A$4:$E$4</c:f>
              <c:numCache>
                <c:formatCode>General</c:formatCode>
                <c:ptCount val="5"/>
                <c:pt idx="0">
                  <c:v>12.22757530327773</c:v>
                </c:pt>
                <c:pt idx="1">
                  <c:v>6.2041959944942988</c:v>
                </c:pt>
                <c:pt idx="2">
                  <c:v>6.4446393496264216</c:v>
                </c:pt>
                <c:pt idx="3">
                  <c:v>3.4529792161551436</c:v>
                </c:pt>
                <c:pt idx="4">
                  <c:v>9.8400216354971448</c:v>
                </c:pt>
              </c:numCache>
            </c:numRef>
          </c:val>
          <c:extLst>
            <c:ext xmlns:c16="http://schemas.microsoft.com/office/drawing/2014/chart" uri="{C3380CC4-5D6E-409C-BE32-E72D297353CC}">
              <c16:uniqueId val="{00000010-4FF2-41EF-9418-2CB92672B3A6}"/>
            </c:ext>
          </c:extLst>
        </c:ser>
        <c:ser>
          <c:idx val="4"/>
          <c:order val="4"/>
          <c:spPr>
            <a:solidFill>
              <a:srgbClr val="C30C3E"/>
            </a:solidFill>
            <a:ln>
              <a:noFill/>
            </a:ln>
          </c:spPr>
          <c:invertIfNegative val="0"/>
          <c:val>
            <c:numRef>
              <c:f>Sheet1!$A$5:$E$5</c:f>
              <c:numCache>
                <c:formatCode>General</c:formatCode>
                <c:ptCount val="5"/>
                <c:pt idx="0">
                  <c:v>0.32129300017190165</c:v>
                </c:pt>
                <c:pt idx="1">
                  <c:v>0.14068926283750394</c:v>
                </c:pt>
                <c:pt idx="2">
                  <c:v>1.2938413133714577E-2</c:v>
                </c:pt>
                <c:pt idx="3">
                  <c:v>5.6576014623190007E-2</c:v>
                </c:pt>
                <c:pt idx="4">
                  <c:v>0</c:v>
                </c:pt>
              </c:numCache>
            </c:numRef>
          </c:val>
          <c:extLst>
            <c:ext xmlns:c16="http://schemas.microsoft.com/office/drawing/2014/chart" uri="{C3380CC4-5D6E-409C-BE32-E72D297353CC}">
              <c16:uniqueId val="{00000011-4FF2-41EF-9418-2CB92672B3A6}"/>
            </c:ext>
          </c:extLst>
        </c:ser>
        <c:ser>
          <c:idx val="5"/>
          <c:order val="5"/>
          <c:spPr>
            <a:solidFill>
              <a:srgbClr val="C30C3E"/>
            </a:solidFill>
            <a:ln>
              <a:noFill/>
            </a:ln>
          </c:spPr>
          <c:invertIfNegative val="0"/>
          <c:dLbls>
            <c:dLbl>
              <c:idx val="0"/>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4FF2-41EF-9418-2CB92672B3A6}"/>
                </c:ext>
              </c:extLst>
            </c:dLbl>
            <c:dLbl>
              <c:idx val="1"/>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4FF2-41EF-9418-2CB92672B3A6}"/>
                </c:ext>
              </c:extLst>
            </c:dLbl>
            <c:dLbl>
              <c:idx val="2"/>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4FF2-41EF-9418-2CB92672B3A6}"/>
                </c:ext>
              </c:extLst>
            </c:dLbl>
            <c:dLbl>
              <c:idx val="3"/>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4FF2-41EF-9418-2CB92672B3A6}"/>
                </c:ext>
              </c:extLst>
            </c:dLbl>
            <c:dLbl>
              <c:idx val="4"/>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4FF2-41EF-9418-2CB92672B3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Sheet1!$A$6:$E$6</c:f>
              <c:numCache>
                <c:formatCode>General</c:formatCode>
                <c:ptCount val="5"/>
                <c:pt idx="0">
                  <c:v>27.141979986376125</c:v>
                </c:pt>
                <c:pt idx="1">
                  <c:v>30.886921369926114</c:v>
                </c:pt>
                <c:pt idx="2">
                  <c:v>28.939359400903264</c:v>
                </c:pt>
                <c:pt idx="3">
                  <c:v>40.061402159252147</c:v>
                </c:pt>
                <c:pt idx="4">
                  <c:v>32.649134329011069</c:v>
                </c:pt>
              </c:numCache>
            </c:numRef>
          </c:val>
          <c:extLst>
            <c:ext xmlns:c16="http://schemas.microsoft.com/office/drawing/2014/chart" uri="{C3380CC4-5D6E-409C-BE32-E72D297353CC}">
              <c16:uniqueId val="{00000017-4FF2-41EF-9418-2CB92672B3A6}"/>
            </c:ext>
          </c:extLst>
        </c:ser>
        <c:ser>
          <c:idx val="6"/>
          <c:order val="6"/>
          <c:spPr>
            <a:solidFill>
              <a:schemeClr val="accent3"/>
            </a:solidFill>
            <a:ln>
              <a:noFill/>
            </a:ln>
          </c:spPr>
          <c:invertIfNegative val="0"/>
          <c:dLbls>
            <c:dLbl>
              <c:idx val="1"/>
              <c:layout>
                <c:manualLayout>
                  <c:x val="-2.6406429391504019E-2"/>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4FF2-41EF-9418-2CB92672B3A6}"/>
                </c:ext>
              </c:extLst>
            </c:dLbl>
            <c:dLbl>
              <c:idx val="2"/>
              <c:layout>
                <c:manualLayout>
                  <c:x val="-2.6406429391504019E-2"/>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9-4FF2-41EF-9418-2CB92672B3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Sheet1!$A$7:$E$7</c:f>
              <c:numCache>
                <c:formatCode>General</c:formatCode>
                <c:ptCount val="5"/>
                <c:pt idx="0">
                  <c:v>0.76233188187001533</c:v>
                </c:pt>
                <c:pt idx="1">
                  <c:v>2.4528336443478294</c:v>
                </c:pt>
                <c:pt idx="2">
                  <c:v>1.8767178622295044</c:v>
                </c:pt>
                <c:pt idx="3">
                  <c:v>1.2943013414317694</c:v>
                </c:pt>
                <c:pt idx="4">
                  <c:v>1.3522568123353507</c:v>
                </c:pt>
              </c:numCache>
            </c:numRef>
          </c:val>
          <c:extLst>
            <c:ext xmlns:c16="http://schemas.microsoft.com/office/drawing/2014/chart" uri="{C3380CC4-5D6E-409C-BE32-E72D297353CC}">
              <c16:uniqueId val="{0000001A-4FF2-41EF-9418-2CB92672B3A6}"/>
            </c:ext>
          </c:extLst>
        </c:ser>
        <c:ser>
          <c:idx val="7"/>
          <c:order val="7"/>
          <c:spPr>
            <a:solidFill>
              <a:srgbClr val="C30C3E"/>
            </a:solidFill>
            <a:ln>
              <a:noFill/>
            </a:ln>
          </c:spPr>
          <c:invertIfNegative val="0"/>
          <c:val>
            <c:numRef>
              <c:f>Sheet1!$A$8:$E$8</c:f>
              <c:numCache>
                <c:formatCode>General</c:formatCode>
                <c:ptCount val="5"/>
                <c:pt idx="0">
                  <c:v>0.69284143799769327</c:v>
                </c:pt>
                <c:pt idx="1">
                  <c:v>0.18654022580596452</c:v>
                </c:pt>
                <c:pt idx="2">
                  <c:v>0.27365261796210572</c:v>
                </c:pt>
                <c:pt idx="3">
                  <c:v>0.20053258228660553</c:v>
                </c:pt>
                <c:pt idx="4">
                  <c:v>8.2255390083108004E-2</c:v>
                </c:pt>
              </c:numCache>
            </c:numRef>
          </c:val>
          <c:extLst>
            <c:ext xmlns:c16="http://schemas.microsoft.com/office/drawing/2014/chart" uri="{C3380CC4-5D6E-409C-BE32-E72D297353CC}">
              <c16:uniqueId val="{0000001B-4FF2-41EF-9418-2CB92672B3A6}"/>
            </c:ext>
          </c:extLst>
        </c:ser>
        <c:ser>
          <c:idx val="8"/>
          <c:order val="8"/>
          <c:spPr>
            <a:solidFill>
              <a:schemeClr val="accent1"/>
            </a:solidFill>
            <a:ln>
              <a:noFill/>
            </a:ln>
          </c:spPr>
          <c:invertIfNegative val="0"/>
          <c:dLbls>
            <c:dLbl>
              <c:idx val="2"/>
              <c:layout>
                <c:manualLayout>
                  <c:x val="8.0367393800229628E-2"/>
                  <c:y val="7.8441295546558699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4FF2-41EF-9418-2CB92672B3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Sheet1!$A$9:$E$9</c:f>
              <c:numCache>
                <c:formatCode>General</c:formatCode>
                <c:ptCount val="5"/>
                <c:pt idx="0">
                  <c:v>3.8925828394686945E-2</c:v>
                </c:pt>
                <c:pt idx="1">
                  <c:v>3.0867088731389991E-2</c:v>
                </c:pt>
                <c:pt idx="2">
                  <c:v>5.6434749066347489E-2</c:v>
                </c:pt>
                <c:pt idx="3">
                  <c:v>5.9895962244760348E-3</c:v>
                </c:pt>
                <c:pt idx="4">
                  <c:v>8.4843624781338889E-5</c:v>
                </c:pt>
              </c:numCache>
            </c:numRef>
          </c:val>
          <c:extLst>
            <c:ext xmlns:c16="http://schemas.microsoft.com/office/drawing/2014/chart" uri="{C3380CC4-5D6E-409C-BE32-E72D297353CC}">
              <c16:uniqueId val="{0000001D-4FF2-41EF-9418-2CB92672B3A6}"/>
            </c:ext>
          </c:extLst>
        </c:ser>
        <c:ser>
          <c:idx val="9"/>
          <c:order val="9"/>
          <c:spPr>
            <a:solidFill>
              <a:srgbClr val="007770"/>
            </a:solidFill>
            <a:ln>
              <a:noFill/>
            </a:ln>
          </c:spPr>
          <c:invertIfNegative val="0"/>
          <c:dLbls>
            <c:dLbl>
              <c:idx val="0"/>
              <c:layout>
                <c:manualLayout>
                  <c:x val="8.0367393800229628E-2"/>
                  <c:y val="-1.0627530364372469E-2"/>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4FF2-41EF-9418-2CB92672B3A6}"/>
                </c:ext>
              </c:extLst>
            </c:dLbl>
            <c:dLbl>
              <c:idx val="1"/>
              <c:layout>
                <c:manualLayout>
                  <c:x val="8.0367393800229628E-2"/>
                  <c:y val="-1.0374493927125507E-2"/>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F-4FF2-41EF-9418-2CB92672B3A6}"/>
                </c:ext>
              </c:extLst>
            </c:dLbl>
            <c:dLbl>
              <c:idx val="2"/>
              <c:layout>
                <c:manualLayout>
                  <c:x val="8.0367393800229628E-2"/>
                  <c:y val="-9.3623481781376517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sym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4FF2-41EF-9418-2CB92672B3A6}"/>
                </c:ext>
              </c:extLst>
            </c:dLbl>
            <c:dLbl>
              <c:idx val="3"/>
              <c:layout>
                <c:manualLayout>
                  <c:x val="8.0367393800229628E-2"/>
                  <c:y val="-9.3623481781376517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1-4FF2-41EF-9418-2CB92672B3A6}"/>
                </c:ext>
              </c:extLst>
            </c:dLbl>
            <c:dLbl>
              <c:idx val="4"/>
              <c:layout>
                <c:manualLayout>
                  <c:x val="8.0367393800229628E-2"/>
                  <c:y val="-8.856275303643725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2-4FF2-41EF-9418-2CB92672B3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Sheet1!$A$10:$E$10</c:f>
              <c:numCache>
                <c:formatCode>General</c:formatCode>
                <c:ptCount val="5"/>
                <c:pt idx="0">
                  <c:v>0.49928781442110104</c:v>
                </c:pt>
                <c:pt idx="1">
                  <c:v>0.51246033659548829</c:v>
                </c:pt>
                <c:pt idx="2">
                  <c:v>0.96565780452146921</c:v>
                </c:pt>
                <c:pt idx="3">
                  <c:v>0.94760163417081378</c:v>
                </c:pt>
                <c:pt idx="4">
                  <c:v>1.101002672554785</c:v>
                </c:pt>
              </c:numCache>
            </c:numRef>
          </c:val>
          <c:extLst>
            <c:ext xmlns:c16="http://schemas.microsoft.com/office/drawing/2014/chart" uri="{C3380CC4-5D6E-409C-BE32-E72D297353CC}">
              <c16:uniqueId val="{00000023-4FF2-41EF-9418-2CB92672B3A6}"/>
            </c:ext>
          </c:extLst>
        </c:ser>
        <c:ser>
          <c:idx val="10"/>
          <c:order val="10"/>
          <c:spPr>
            <a:solidFill>
              <a:srgbClr val="4C6C9C"/>
            </a:solidFill>
            <a:ln>
              <a:noFill/>
            </a:ln>
          </c:spPr>
          <c:invertIfNegative val="0"/>
          <c:dLbls>
            <c:dLbl>
              <c:idx val="0"/>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4-4FF2-41EF-9418-2CB92672B3A6}"/>
                </c:ext>
              </c:extLst>
            </c:dLbl>
            <c:dLbl>
              <c:idx val="1"/>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5-4FF2-41EF-9418-2CB92672B3A6}"/>
                </c:ext>
              </c:extLst>
            </c:dLbl>
            <c:dLbl>
              <c:idx val="2"/>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6-4FF2-41EF-9418-2CB92672B3A6}"/>
                </c:ext>
              </c:extLst>
            </c:dLbl>
            <c:dLbl>
              <c:idx val="3"/>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7-4FF2-41EF-9418-2CB92672B3A6}"/>
                </c:ext>
              </c:extLst>
            </c:dLbl>
            <c:dLbl>
              <c:idx val="4"/>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8-4FF2-41EF-9418-2CB92672B3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Sheet1!$A$11:$E$11</c:f>
              <c:numCache>
                <c:formatCode>General</c:formatCode>
                <c:ptCount val="5"/>
                <c:pt idx="0">
                  <c:v>39.769219820630944</c:v>
                </c:pt>
                <c:pt idx="1">
                  <c:v>41.215833167787331</c:v>
                </c:pt>
                <c:pt idx="2">
                  <c:v>38.270463313489202</c:v>
                </c:pt>
                <c:pt idx="3">
                  <c:v>42.602672864070357</c:v>
                </c:pt>
                <c:pt idx="4">
                  <c:v>38.548285816843034</c:v>
                </c:pt>
              </c:numCache>
            </c:numRef>
          </c:val>
          <c:extLst>
            <c:ext xmlns:c16="http://schemas.microsoft.com/office/drawing/2014/chart" uri="{C3380CC4-5D6E-409C-BE32-E72D297353CC}">
              <c16:uniqueId val="{00000029-4FF2-41EF-9418-2CB92672B3A6}"/>
            </c:ext>
          </c:extLst>
        </c:ser>
        <c:ser>
          <c:idx val="11"/>
          <c:order val="11"/>
          <c:spPr>
            <a:solidFill>
              <a:schemeClr val="accent4"/>
            </a:solidFill>
            <a:ln>
              <a:noFill/>
            </a:ln>
          </c:spPr>
          <c:invertIfNegative val="0"/>
          <c:dLbls>
            <c:dLbl>
              <c:idx val="0"/>
              <c:layout>
                <c:manualLayout>
                  <c:x val="8.0367393800229628E-2"/>
                  <c:y val="9.8684210526315784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A-4FF2-41EF-9418-2CB92672B3A6}"/>
                </c:ext>
              </c:extLst>
            </c:dLbl>
            <c:dLbl>
              <c:idx val="2"/>
              <c:layout>
                <c:manualLayout>
                  <c:x val="8.0367393800229628E-2"/>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B-4FF2-41EF-9418-2CB92672B3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Sheet1!$A$12:$E$12</c:f>
              <c:numCache>
                <c:formatCode>General</c:formatCode>
                <c:ptCount val="5"/>
                <c:pt idx="0">
                  <c:v>4.3192103919642566E-2</c:v>
                </c:pt>
                <c:pt idx="1">
                  <c:v>1.2283978875504697E-2</c:v>
                </c:pt>
                <c:pt idx="2">
                  <c:v>0.12381679308880456</c:v>
                </c:pt>
                <c:pt idx="3">
                  <c:v>2.5865310211370396E-2</c:v>
                </c:pt>
                <c:pt idx="4">
                  <c:v>7.5240064227544146E-3</c:v>
                </c:pt>
              </c:numCache>
            </c:numRef>
          </c:val>
          <c:extLst>
            <c:ext xmlns:c16="http://schemas.microsoft.com/office/drawing/2014/chart" uri="{C3380CC4-5D6E-409C-BE32-E72D297353CC}">
              <c16:uniqueId val="{0000002C-4FF2-41EF-9418-2CB92672B3A6}"/>
            </c:ext>
          </c:extLst>
        </c:ser>
        <c:ser>
          <c:idx val="12"/>
          <c:order val="12"/>
          <c:spPr>
            <a:solidFill>
              <a:schemeClr val="accent3"/>
            </a:solidFill>
            <a:ln>
              <a:noFill/>
            </a:ln>
          </c:spPr>
          <c:invertIfNegative val="0"/>
          <c:dLbls>
            <c:dLbl>
              <c:idx val="0"/>
              <c:layout>
                <c:manualLayout>
                  <c:x val="8.0367393800229628E-2"/>
                  <c:y val="-1.138663967611336E-2"/>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D-4FF2-41EF-9418-2CB92672B3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Sheet1!$A$13:$E$13</c:f>
              <c:numCache>
                <c:formatCode>General</c:formatCode>
                <c:ptCount val="5"/>
                <c:pt idx="0">
                  <c:v>4.6398330481567385E-2</c:v>
                </c:pt>
                <c:pt idx="1">
                  <c:v>0.11523983129035908</c:v>
                </c:pt>
                <c:pt idx="2">
                  <c:v>0.18700104543941665</c:v>
                </c:pt>
                <c:pt idx="3">
                  <c:v>2.5097615106717264E-3</c:v>
                </c:pt>
                <c:pt idx="4">
                  <c:v>6.7166295708576129E-3</c:v>
                </c:pt>
              </c:numCache>
            </c:numRef>
          </c:val>
          <c:extLst>
            <c:ext xmlns:c16="http://schemas.microsoft.com/office/drawing/2014/chart" uri="{C3380CC4-5D6E-409C-BE32-E72D297353CC}">
              <c16:uniqueId val="{0000002E-4FF2-41EF-9418-2CB92672B3A6}"/>
            </c:ext>
          </c:extLst>
        </c:ser>
        <c:ser>
          <c:idx val="13"/>
          <c:order val="13"/>
          <c:spPr>
            <a:solidFill>
              <a:schemeClr val="accent2"/>
            </a:solidFill>
            <a:ln>
              <a:noFill/>
            </a:ln>
          </c:spPr>
          <c:invertIfNegative val="0"/>
          <c:val>
            <c:numRef>
              <c:f>Sheet1!$A$14:$E$14</c:f>
              <c:numCache>
                <c:formatCode>General</c:formatCode>
                <c:ptCount val="5"/>
                <c:pt idx="0">
                  <c:v>0.69461798331897917</c:v>
                </c:pt>
                <c:pt idx="1">
                  <c:v>1.3246461335462478</c:v>
                </c:pt>
                <c:pt idx="2">
                  <c:v>1.1190006747909709</c:v>
                </c:pt>
                <c:pt idx="3">
                  <c:v>0.54348564849511227</c:v>
                </c:pt>
                <c:pt idx="4">
                  <c:v>0.39214599674805006</c:v>
                </c:pt>
              </c:numCache>
            </c:numRef>
          </c:val>
          <c:extLst>
            <c:ext xmlns:c16="http://schemas.microsoft.com/office/drawing/2014/chart" uri="{C3380CC4-5D6E-409C-BE32-E72D297353CC}">
              <c16:uniqueId val="{0000002F-4FF2-41EF-9418-2CB92672B3A6}"/>
            </c:ext>
          </c:extLst>
        </c:ser>
        <c:ser>
          <c:idx val="14"/>
          <c:order val="14"/>
          <c:spPr>
            <a:solidFill>
              <a:schemeClr val="folHlink"/>
            </a:solidFill>
            <a:ln>
              <a:noFill/>
            </a:ln>
          </c:spPr>
          <c:invertIfNegative val="0"/>
          <c:dLbls>
            <c:dLbl>
              <c:idx val="0"/>
              <c:layout>
                <c:manualLayout>
                  <c:x val="2.6789131266743208E-2"/>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0-4FF2-41EF-9418-2CB92672B3A6}"/>
                </c:ext>
              </c:extLst>
            </c:dLbl>
            <c:dLbl>
              <c:idx val="1"/>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1-4FF2-41EF-9418-2CB92672B3A6}"/>
                </c:ext>
              </c:extLst>
            </c:dLbl>
            <c:dLbl>
              <c:idx val="2"/>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2-4FF2-41EF-9418-2CB92672B3A6}"/>
                </c:ext>
              </c:extLst>
            </c:dLbl>
            <c:dLbl>
              <c:idx val="3"/>
              <c:layout>
                <c:manualLayout>
                  <c:x val="0"/>
                  <c:y val="-1.0121457489878543E-3"/>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3-4FF2-41EF-9418-2CB92672B3A6}"/>
                </c:ext>
              </c:extLst>
            </c:dLbl>
            <c:dLbl>
              <c:idx val="4"/>
              <c:layout>
                <c:manualLayout>
                  <c:x val="0"/>
                  <c:y val="-1.0121457489878543E-3"/>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4-4FF2-41EF-9418-2CB92672B3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Sheet1!$A$15:$E$15</c:f>
              <c:numCache>
                <c:formatCode>General</c:formatCode>
                <c:ptCount val="5"/>
                <c:pt idx="0">
                  <c:v>2.5870867303565137</c:v>
                </c:pt>
                <c:pt idx="1">
                  <c:v>2.8058440082207481</c:v>
                </c:pt>
                <c:pt idx="2">
                  <c:v>4.1651793442846641</c:v>
                </c:pt>
                <c:pt idx="3">
                  <c:v>5.0445428437529305</c:v>
                </c:pt>
                <c:pt idx="4">
                  <c:v>4.3970073346924039</c:v>
                </c:pt>
              </c:numCache>
            </c:numRef>
          </c:val>
          <c:extLst>
            <c:ext xmlns:c16="http://schemas.microsoft.com/office/drawing/2014/chart" uri="{C3380CC4-5D6E-409C-BE32-E72D297353CC}">
              <c16:uniqueId val="{00000035-4FF2-41EF-9418-2CB92672B3A6}"/>
            </c:ext>
          </c:extLst>
        </c:ser>
        <c:dLbls>
          <c:showLegendKey val="0"/>
          <c:showVal val="0"/>
          <c:showCatName val="0"/>
          <c:showSerName val="0"/>
          <c:showPercent val="0"/>
          <c:showBubbleSize val="0"/>
        </c:dLbls>
        <c:gapWidth val="80"/>
        <c:overlap val="100"/>
        <c:axId val="644649920"/>
        <c:axId val="1"/>
      </c:barChart>
      <c:catAx>
        <c:axId val="644649920"/>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0000000000003"/>
          <c:min val="0"/>
        </c:scaling>
        <c:delete val="1"/>
        <c:axPos val="l"/>
        <c:numFmt formatCode="General" sourceLinked="1"/>
        <c:majorTickMark val="out"/>
        <c:minorTickMark val="none"/>
        <c:tickLblPos val="nextTo"/>
        <c:crossAx val="644649920"/>
        <c:crosses val="min"/>
        <c:crossBetween val="between"/>
      </c:valAx>
    </c:plotArea>
    <c:plotVisOnly val="0"/>
    <c:dispBlanksAs val="gap"/>
    <c:showDLblsOverMax val="1"/>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224246439218285E-2"/>
          <c:y val="0.16507936507936508"/>
          <c:w val="0.96555150712156346"/>
          <c:h val="0.66984126984126979"/>
        </c:manualLayout>
      </c:layout>
      <c:barChart>
        <c:barDir val="col"/>
        <c:grouping val="stacked"/>
        <c:varyColors val="0"/>
        <c:ser>
          <c:idx val="0"/>
          <c:order val="0"/>
          <c:spPr>
            <a:solidFill>
              <a:srgbClr val="007770"/>
            </a:solidFill>
            <a:ln>
              <a:noFill/>
            </a:ln>
          </c:spPr>
          <c:invertIfNegative val="0"/>
          <c:dPt>
            <c:idx val="0"/>
            <c:invertIfNegative val="0"/>
            <c:bubble3D val="0"/>
            <c:spPr>
              <a:solidFill>
                <a:schemeClr val="accent1"/>
              </a:solidFill>
              <a:ln>
                <a:noFill/>
              </a:ln>
            </c:spPr>
            <c:extLst>
              <c:ext xmlns:c16="http://schemas.microsoft.com/office/drawing/2014/chart" uri="{C3380CC4-5D6E-409C-BE32-E72D297353CC}">
                <c16:uniqueId val="{00000000-BD45-4AF8-AE34-08B5A3BDD889}"/>
              </c:ext>
            </c:extLst>
          </c:dPt>
          <c:dPt>
            <c:idx val="1"/>
            <c:invertIfNegative val="0"/>
            <c:bubble3D val="0"/>
            <c:spPr>
              <a:solidFill>
                <a:schemeClr val="accent2"/>
              </a:solidFill>
              <a:ln>
                <a:noFill/>
              </a:ln>
            </c:spPr>
            <c:extLst>
              <c:ext xmlns:c16="http://schemas.microsoft.com/office/drawing/2014/chart" uri="{C3380CC4-5D6E-409C-BE32-E72D297353CC}">
                <c16:uniqueId val="{00000001-BD45-4AF8-AE34-08B5A3BDD889}"/>
              </c:ext>
            </c:extLst>
          </c:dPt>
          <c:dPt>
            <c:idx val="2"/>
            <c:invertIfNegative val="0"/>
            <c:bubble3D val="0"/>
            <c:spPr>
              <a:solidFill>
                <a:schemeClr val="accent3"/>
              </a:solidFill>
              <a:ln>
                <a:noFill/>
              </a:ln>
            </c:spPr>
            <c:extLst>
              <c:ext xmlns:c16="http://schemas.microsoft.com/office/drawing/2014/chart" uri="{C3380CC4-5D6E-409C-BE32-E72D297353CC}">
                <c16:uniqueId val="{00000002-BD45-4AF8-AE34-08B5A3BDD889}"/>
              </c:ext>
            </c:extLst>
          </c:dPt>
          <c:dPt>
            <c:idx val="3"/>
            <c:invertIfNegative val="0"/>
            <c:bubble3D val="0"/>
            <c:spPr>
              <a:solidFill>
                <a:schemeClr val="accent4"/>
              </a:solidFill>
              <a:ln>
                <a:noFill/>
              </a:ln>
            </c:spPr>
            <c:extLst>
              <c:ext xmlns:c16="http://schemas.microsoft.com/office/drawing/2014/chart" uri="{C3380CC4-5D6E-409C-BE32-E72D297353CC}">
                <c16:uniqueId val="{00000003-BD45-4AF8-AE34-08B5A3BDD889}"/>
              </c:ext>
            </c:extLst>
          </c:dPt>
          <c:val>
            <c:numRef>
              <c:f>Sheet1!$A$1:$E$1</c:f>
              <c:numCache>
                <c:formatCode>General</c:formatCode>
                <c:ptCount val="5"/>
                <c:pt idx="0">
                  <c:v>90261868.401999995</c:v>
                </c:pt>
                <c:pt idx="1">
                  <c:v>86418904.71800001</c:v>
                </c:pt>
                <c:pt idx="2">
                  <c:v>87159065.670999974</c:v>
                </c:pt>
                <c:pt idx="3">
                  <c:v>55512923.999999978</c:v>
                </c:pt>
                <c:pt idx="4">
                  <c:v>81326086.876999974</c:v>
                </c:pt>
              </c:numCache>
            </c:numRef>
          </c:val>
          <c:extLst>
            <c:ext xmlns:c16="http://schemas.microsoft.com/office/drawing/2014/chart" uri="{C3380CC4-5D6E-409C-BE32-E72D297353CC}">
              <c16:uniqueId val="{00000004-BD45-4AF8-AE34-08B5A3BDD889}"/>
            </c:ext>
          </c:extLst>
        </c:ser>
        <c:dLbls>
          <c:showLegendKey val="0"/>
          <c:showVal val="0"/>
          <c:showCatName val="0"/>
          <c:showSerName val="0"/>
          <c:showPercent val="0"/>
          <c:showBubbleSize val="0"/>
        </c:dLbls>
        <c:gapWidth val="80"/>
        <c:overlap val="100"/>
        <c:axId val="184534304"/>
        <c:axId val="1"/>
      </c:barChart>
      <c:catAx>
        <c:axId val="184534304"/>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90261868.401999995"/>
          <c:min val="0"/>
        </c:scaling>
        <c:delete val="1"/>
        <c:axPos val="l"/>
        <c:numFmt formatCode="General" sourceLinked="1"/>
        <c:majorTickMark val="out"/>
        <c:minorTickMark val="none"/>
        <c:tickLblPos val="nextTo"/>
        <c:crossAx val="184534304"/>
        <c:crosses val="min"/>
        <c:crossBetween val="between"/>
      </c:valAx>
    </c:plotArea>
    <c:plotVisOnly val="0"/>
    <c:dispBlanksAs val="gap"/>
    <c:showDLblsOverMax val="1"/>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0DD9EB-8AD6-4D7F-99ED-4451675AF968}" type="datetimeFigureOut">
              <a:rPr lang="es-AR" smtClean="0"/>
              <a:t>24/2/2025</a:t>
            </a:fld>
            <a:endParaRPr lang="es-A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D383A9-B813-4BCB-B85A-6C3D32258078}" type="slidenum">
              <a:rPr lang="es-AR" smtClean="0"/>
              <a:t>‹Nº›</a:t>
            </a:fld>
            <a:endParaRPr lang="es-AR"/>
          </a:p>
        </p:txBody>
      </p:sp>
    </p:spTree>
    <p:extLst>
      <p:ext uri="{BB962C8B-B14F-4D97-AF65-F5344CB8AC3E}">
        <p14:creationId xmlns:p14="http://schemas.microsoft.com/office/powerpoint/2010/main" val="1789819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5"/>
          </p:nvPr>
        </p:nvSpPr>
        <p:spPr/>
        <p:txBody>
          <a:bodyPr/>
          <a:lstStyle/>
          <a:p>
            <a:fld id="{F7D383A9-B813-4BCB-B85A-6C3D32258078}" type="slidenum">
              <a:rPr lang="es-AR" smtClean="0"/>
              <a:t>2</a:t>
            </a:fld>
            <a:endParaRPr lang="es-AR"/>
          </a:p>
        </p:txBody>
      </p:sp>
    </p:spTree>
    <p:extLst>
      <p:ext uri="{BB962C8B-B14F-4D97-AF65-F5344CB8AC3E}">
        <p14:creationId xmlns:p14="http://schemas.microsoft.com/office/powerpoint/2010/main" val="3883537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975D78F-AD77-43BC-B24D-FC66E24C3A9F}" type="datetimeFigureOut">
              <a:rPr lang="es-AR" altLang="es-AR"/>
              <a:pPr>
                <a:defRPr/>
              </a:pPr>
              <a:t>24/2/2025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E9DC7FBC-963B-40B6-908C-761DC00218B5}" type="slidenum">
              <a:rPr lang="es-AR" altLang="es-AR"/>
              <a:pPr>
                <a:defRPr/>
              </a:pPr>
              <a:t>‹Nº›</a:t>
            </a:fld>
            <a:endParaRPr lang="es-AR" alt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lvl1pPr>
              <a:defRPr/>
            </a:lvl1pPr>
          </a:lstStyle>
          <a:p>
            <a:pPr>
              <a:defRPr/>
            </a:pPr>
            <a:fld id="{26889A61-A82E-4D4D-B407-A122D3188DEF}" type="datetimeFigureOut">
              <a:rPr lang="es-AR" altLang="es-AR"/>
              <a:pPr>
                <a:defRPr/>
              </a:pPr>
              <a:t>24/2/2025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5728007D-E06C-4EA2-A4FC-E36F719E801C}" type="slidenum">
              <a:rPr lang="es-AR" altLang="es-AR"/>
              <a:pPr>
                <a:defRPr/>
              </a:pPr>
              <a:t>‹Nº›</a:t>
            </a:fld>
            <a:endParaRPr lang="es-AR" alt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lvl1pPr>
              <a:defRPr/>
            </a:lvl1pPr>
          </a:lstStyle>
          <a:p>
            <a:pPr>
              <a:defRPr/>
            </a:pPr>
            <a:fld id="{5DB4EB65-C031-4F6F-81BC-6CD35541FF51}" type="datetimeFigureOut">
              <a:rPr lang="es-AR" altLang="es-AR"/>
              <a:pPr>
                <a:defRPr/>
              </a:pPr>
              <a:t>24/2/2025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E86B3093-4F74-4BB9-8E34-3F1B35010EE5}" type="slidenum">
              <a:rPr lang="es-AR" altLang="es-AR"/>
              <a:pPr>
                <a:defRPr/>
              </a:pPr>
              <a:t>‹Nº›</a:t>
            </a:fld>
            <a:endParaRPr lang="es-AR" alt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lvl1pPr>
              <a:defRPr/>
            </a:lvl1pPr>
          </a:lstStyle>
          <a:p>
            <a:pPr>
              <a:defRPr/>
            </a:pPr>
            <a:fld id="{CB815A37-1568-4E18-BB72-19A1CBC5448C}" type="datetimeFigureOut">
              <a:rPr lang="es-AR" altLang="es-AR"/>
              <a:pPr>
                <a:defRPr/>
              </a:pPr>
              <a:t>24/2/2025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4DE13629-FA5E-4650-892F-5800DB925A15}" type="slidenum">
              <a:rPr lang="es-AR" altLang="es-AR"/>
              <a:pPr>
                <a:defRPr/>
              </a:pPr>
              <a:t>‹Nº›</a:t>
            </a:fld>
            <a:endParaRPr lang="es-AR" alt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lvl1pPr>
              <a:defRPr/>
            </a:lvl1pPr>
          </a:lstStyle>
          <a:p>
            <a:pPr>
              <a:defRPr/>
            </a:pPr>
            <a:fld id="{9CE9ED18-F90E-4916-8A47-1640F348A649}" type="datetimeFigureOut">
              <a:rPr lang="es-AR" altLang="es-AR"/>
              <a:pPr>
                <a:defRPr/>
              </a:pPr>
              <a:t>24/2/2025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9BE12E0C-BC7B-4B9E-8C2E-D97A02C37381}" type="slidenum">
              <a:rPr lang="es-AR" altLang="es-AR"/>
              <a:pPr>
                <a:defRPr/>
              </a:pPr>
              <a:t>‹Nº›</a:t>
            </a:fld>
            <a:endParaRPr lang="es-AR" altLang="es-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3"/>
          <p:cNvSpPr>
            <a:spLocks noGrp="1"/>
          </p:cNvSpPr>
          <p:nvPr>
            <p:ph type="dt" sz="half" idx="10"/>
          </p:nvPr>
        </p:nvSpPr>
        <p:spPr/>
        <p:txBody>
          <a:bodyPr/>
          <a:lstStyle>
            <a:lvl1pPr>
              <a:defRPr/>
            </a:lvl1pPr>
          </a:lstStyle>
          <a:p>
            <a:pPr>
              <a:defRPr/>
            </a:pPr>
            <a:fld id="{A16B421E-CB57-495D-A508-D988D26A18B3}" type="datetimeFigureOut">
              <a:rPr lang="es-AR" altLang="es-AR"/>
              <a:pPr>
                <a:defRPr/>
              </a:pPr>
              <a:t>24/2/2025</a:t>
            </a:fld>
            <a:endParaRPr lang="es-AR" altLang="es-AR"/>
          </a:p>
        </p:txBody>
      </p:sp>
      <p:sp>
        <p:nvSpPr>
          <p:cNvPr id="6" name="Footer Placeholder 4"/>
          <p:cNvSpPr>
            <a:spLocks noGrp="1"/>
          </p:cNvSpPr>
          <p:nvPr>
            <p:ph type="ftr" sz="quarter" idx="11"/>
          </p:nvPr>
        </p:nvSpPr>
        <p:spPr/>
        <p:txBody>
          <a:bodyPr/>
          <a:lstStyle>
            <a:lvl1pPr>
              <a:defRPr/>
            </a:lvl1pPr>
          </a:lstStyle>
          <a:p>
            <a:pPr>
              <a:defRPr/>
            </a:pPr>
            <a:endParaRPr lang="es-AR"/>
          </a:p>
        </p:txBody>
      </p:sp>
      <p:sp>
        <p:nvSpPr>
          <p:cNvPr id="7" name="Slide Number Placeholder 5"/>
          <p:cNvSpPr>
            <a:spLocks noGrp="1"/>
          </p:cNvSpPr>
          <p:nvPr>
            <p:ph type="sldNum" sz="quarter" idx="12"/>
          </p:nvPr>
        </p:nvSpPr>
        <p:spPr/>
        <p:txBody>
          <a:bodyPr/>
          <a:lstStyle>
            <a:lvl1pPr>
              <a:defRPr/>
            </a:lvl1pPr>
          </a:lstStyle>
          <a:p>
            <a:pPr>
              <a:defRPr/>
            </a:pPr>
            <a:fld id="{027BD0CF-368C-4558-AC26-5202E6546556}" type="slidenum">
              <a:rPr lang="es-AR" altLang="es-AR"/>
              <a:pPr>
                <a:defRPr/>
              </a:pPr>
              <a:t>‹Nº›</a:t>
            </a:fld>
            <a:endParaRPr lang="es-AR" alt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3"/>
          <p:cNvSpPr>
            <a:spLocks noGrp="1"/>
          </p:cNvSpPr>
          <p:nvPr>
            <p:ph type="dt" sz="half" idx="10"/>
          </p:nvPr>
        </p:nvSpPr>
        <p:spPr/>
        <p:txBody>
          <a:bodyPr/>
          <a:lstStyle>
            <a:lvl1pPr>
              <a:defRPr/>
            </a:lvl1pPr>
          </a:lstStyle>
          <a:p>
            <a:pPr>
              <a:defRPr/>
            </a:pPr>
            <a:fld id="{F1B1E8BE-94E0-4F43-B804-46F054FBDF88}" type="datetimeFigureOut">
              <a:rPr lang="es-AR" altLang="es-AR"/>
              <a:pPr>
                <a:defRPr/>
              </a:pPr>
              <a:t>24/2/2025</a:t>
            </a:fld>
            <a:endParaRPr lang="es-AR" altLang="es-AR"/>
          </a:p>
        </p:txBody>
      </p:sp>
      <p:sp>
        <p:nvSpPr>
          <p:cNvPr id="8" name="Footer Placeholder 4"/>
          <p:cNvSpPr>
            <a:spLocks noGrp="1"/>
          </p:cNvSpPr>
          <p:nvPr>
            <p:ph type="ftr" sz="quarter" idx="11"/>
          </p:nvPr>
        </p:nvSpPr>
        <p:spPr/>
        <p:txBody>
          <a:bodyPr/>
          <a:lstStyle>
            <a:lvl1pPr>
              <a:defRPr/>
            </a:lvl1pPr>
          </a:lstStyle>
          <a:p>
            <a:pPr>
              <a:defRPr/>
            </a:pPr>
            <a:endParaRPr lang="es-AR"/>
          </a:p>
        </p:txBody>
      </p:sp>
      <p:sp>
        <p:nvSpPr>
          <p:cNvPr id="9" name="Slide Number Placeholder 5"/>
          <p:cNvSpPr>
            <a:spLocks noGrp="1"/>
          </p:cNvSpPr>
          <p:nvPr>
            <p:ph type="sldNum" sz="quarter" idx="12"/>
          </p:nvPr>
        </p:nvSpPr>
        <p:spPr/>
        <p:txBody>
          <a:bodyPr/>
          <a:lstStyle>
            <a:lvl1pPr>
              <a:defRPr/>
            </a:lvl1pPr>
          </a:lstStyle>
          <a:p>
            <a:pPr>
              <a:defRPr/>
            </a:pPr>
            <a:fld id="{3A9B1B83-9AAA-47FF-8CA9-FA4DA4F1DF4B}" type="slidenum">
              <a:rPr lang="es-AR" altLang="es-AR"/>
              <a:pPr>
                <a:defRPr/>
              </a:pPr>
              <a:t>‹Nº›</a:t>
            </a:fld>
            <a:endParaRPr lang="es-AR" alt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95344EE-19E1-42CE-81F0-6B8F5A5155C4}" type="datetimeFigureOut">
              <a:rPr lang="es-AR" altLang="es-AR"/>
              <a:pPr>
                <a:defRPr/>
              </a:pPr>
              <a:t>24/2/2025</a:t>
            </a:fld>
            <a:endParaRPr lang="es-AR" altLang="es-AR"/>
          </a:p>
        </p:txBody>
      </p:sp>
      <p:sp>
        <p:nvSpPr>
          <p:cNvPr id="4" name="Footer Placeholder 4"/>
          <p:cNvSpPr>
            <a:spLocks noGrp="1"/>
          </p:cNvSpPr>
          <p:nvPr>
            <p:ph type="ftr" sz="quarter" idx="11"/>
          </p:nvPr>
        </p:nvSpPr>
        <p:spPr/>
        <p:txBody>
          <a:bodyPr/>
          <a:lstStyle>
            <a:lvl1pPr>
              <a:defRPr/>
            </a:lvl1pPr>
          </a:lstStyle>
          <a:p>
            <a:pPr>
              <a:defRPr/>
            </a:pPr>
            <a:endParaRPr lang="es-AR"/>
          </a:p>
        </p:txBody>
      </p:sp>
      <p:sp>
        <p:nvSpPr>
          <p:cNvPr id="5" name="Slide Number Placeholder 5"/>
          <p:cNvSpPr>
            <a:spLocks noGrp="1"/>
          </p:cNvSpPr>
          <p:nvPr>
            <p:ph type="sldNum" sz="quarter" idx="12"/>
          </p:nvPr>
        </p:nvSpPr>
        <p:spPr/>
        <p:txBody>
          <a:bodyPr/>
          <a:lstStyle>
            <a:lvl1pPr>
              <a:defRPr/>
            </a:lvl1pPr>
          </a:lstStyle>
          <a:p>
            <a:pPr>
              <a:defRPr/>
            </a:pPr>
            <a:fld id="{5523597D-882A-4780-9C0C-559EA7A4482B}" type="slidenum">
              <a:rPr lang="es-AR" altLang="es-AR"/>
              <a:pPr>
                <a:defRPr/>
              </a:pPr>
              <a:t>‹Nº›</a:t>
            </a:fld>
            <a:endParaRPr lang="es-AR" alt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1054926-057D-4B60-80FC-2E8743CD6787}" type="datetimeFigureOut">
              <a:rPr lang="es-AR" altLang="es-AR"/>
              <a:pPr>
                <a:defRPr/>
              </a:pPr>
              <a:t>24/2/2025</a:t>
            </a:fld>
            <a:endParaRPr lang="es-AR" altLang="es-AR"/>
          </a:p>
        </p:txBody>
      </p:sp>
      <p:sp>
        <p:nvSpPr>
          <p:cNvPr id="3" name="Footer Placeholder 4"/>
          <p:cNvSpPr>
            <a:spLocks noGrp="1"/>
          </p:cNvSpPr>
          <p:nvPr>
            <p:ph type="ftr" sz="quarter" idx="11"/>
          </p:nvPr>
        </p:nvSpPr>
        <p:spPr/>
        <p:txBody>
          <a:bodyPr/>
          <a:lstStyle>
            <a:lvl1pPr>
              <a:defRPr/>
            </a:lvl1pPr>
          </a:lstStyle>
          <a:p>
            <a:pPr>
              <a:defRPr/>
            </a:pPr>
            <a:endParaRPr lang="es-AR"/>
          </a:p>
        </p:txBody>
      </p:sp>
      <p:sp>
        <p:nvSpPr>
          <p:cNvPr id="4" name="Slide Number Placeholder 5"/>
          <p:cNvSpPr>
            <a:spLocks noGrp="1"/>
          </p:cNvSpPr>
          <p:nvPr>
            <p:ph type="sldNum" sz="quarter" idx="12"/>
          </p:nvPr>
        </p:nvSpPr>
        <p:spPr/>
        <p:txBody>
          <a:bodyPr/>
          <a:lstStyle>
            <a:lvl1pPr>
              <a:defRPr/>
            </a:lvl1pPr>
          </a:lstStyle>
          <a:p>
            <a:pPr>
              <a:defRPr/>
            </a:pPr>
            <a:fld id="{FCF3BBF9-53CD-4CD6-806D-2EF4E018DD0F}" type="slidenum">
              <a:rPr lang="es-AR" altLang="es-AR"/>
              <a:pPr>
                <a:defRPr/>
              </a:pPr>
              <a:t>‹Nº›</a:t>
            </a:fld>
            <a:endParaRPr lang="es-AR" alt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3"/>
          <p:cNvSpPr>
            <a:spLocks noGrp="1"/>
          </p:cNvSpPr>
          <p:nvPr>
            <p:ph type="dt" sz="half" idx="10"/>
          </p:nvPr>
        </p:nvSpPr>
        <p:spPr/>
        <p:txBody>
          <a:bodyPr/>
          <a:lstStyle>
            <a:lvl1pPr>
              <a:defRPr/>
            </a:lvl1pPr>
          </a:lstStyle>
          <a:p>
            <a:pPr>
              <a:defRPr/>
            </a:pPr>
            <a:fld id="{05D026F5-0BA4-4247-960C-6815E9F11F33}" type="datetimeFigureOut">
              <a:rPr lang="es-AR" altLang="es-AR"/>
              <a:pPr>
                <a:defRPr/>
              </a:pPr>
              <a:t>24/2/2025</a:t>
            </a:fld>
            <a:endParaRPr lang="es-AR" altLang="es-AR"/>
          </a:p>
        </p:txBody>
      </p:sp>
      <p:sp>
        <p:nvSpPr>
          <p:cNvPr id="6" name="Footer Placeholder 4"/>
          <p:cNvSpPr>
            <a:spLocks noGrp="1"/>
          </p:cNvSpPr>
          <p:nvPr>
            <p:ph type="ftr" sz="quarter" idx="11"/>
          </p:nvPr>
        </p:nvSpPr>
        <p:spPr/>
        <p:txBody>
          <a:bodyPr/>
          <a:lstStyle>
            <a:lvl1pPr>
              <a:defRPr/>
            </a:lvl1pPr>
          </a:lstStyle>
          <a:p>
            <a:pPr>
              <a:defRPr/>
            </a:pPr>
            <a:endParaRPr lang="es-AR"/>
          </a:p>
        </p:txBody>
      </p:sp>
      <p:sp>
        <p:nvSpPr>
          <p:cNvPr id="7" name="Slide Number Placeholder 5"/>
          <p:cNvSpPr>
            <a:spLocks noGrp="1"/>
          </p:cNvSpPr>
          <p:nvPr>
            <p:ph type="sldNum" sz="quarter" idx="12"/>
          </p:nvPr>
        </p:nvSpPr>
        <p:spPr/>
        <p:txBody>
          <a:bodyPr/>
          <a:lstStyle>
            <a:lvl1pPr>
              <a:defRPr/>
            </a:lvl1pPr>
          </a:lstStyle>
          <a:p>
            <a:pPr>
              <a:defRPr/>
            </a:pPr>
            <a:fld id="{56695E2A-25D8-4509-8FD9-0F2207CA4836}" type="slidenum">
              <a:rPr lang="es-AR" altLang="es-AR"/>
              <a:pPr>
                <a:defRPr/>
              </a:pPr>
              <a:t>‹Nº›</a:t>
            </a:fld>
            <a:endParaRPr lang="es-AR" alt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3"/>
          <p:cNvSpPr>
            <a:spLocks noGrp="1"/>
          </p:cNvSpPr>
          <p:nvPr>
            <p:ph type="dt" sz="half" idx="10"/>
          </p:nvPr>
        </p:nvSpPr>
        <p:spPr/>
        <p:txBody>
          <a:bodyPr/>
          <a:lstStyle>
            <a:lvl1pPr>
              <a:defRPr/>
            </a:lvl1pPr>
          </a:lstStyle>
          <a:p>
            <a:pPr>
              <a:defRPr/>
            </a:pPr>
            <a:fld id="{43227F4A-9C89-41D6-A9A7-52FD14B78F78}" type="datetimeFigureOut">
              <a:rPr lang="es-AR" altLang="es-AR"/>
              <a:pPr>
                <a:defRPr/>
              </a:pPr>
              <a:t>24/2/2025</a:t>
            </a:fld>
            <a:endParaRPr lang="es-AR" altLang="es-AR"/>
          </a:p>
        </p:txBody>
      </p:sp>
      <p:sp>
        <p:nvSpPr>
          <p:cNvPr id="6" name="Footer Placeholder 4"/>
          <p:cNvSpPr>
            <a:spLocks noGrp="1"/>
          </p:cNvSpPr>
          <p:nvPr>
            <p:ph type="ftr" sz="quarter" idx="11"/>
          </p:nvPr>
        </p:nvSpPr>
        <p:spPr/>
        <p:txBody>
          <a:bodyPr/>
          <a:lstStyle>
            <a:lvl1pPr>
              <a:defRPr/>
            </a:lvl1pPr>
          </a:lstStyle>
          <a:p>
            <a:pPr>
              <a:defRPr/>
            </a:pPr>
            <a:endParaRPr lang="es-AR"/>
          </a:p>
        </p:txBody>
      </p:sp>
      <p:sp>
        <p:nvSpPr>
          <p:cNvPr id="7" name="Slide Number Placeholder 5"/>
          <p:cNvSpPr>
            <a:spLocks noGrp="1"/>
          </p:cNvSpPr>
          <p:nvPr>
            <p:ph type="sldNum" sz="quarter" idx="12"/>
          </p:nvPr>
        </p:nvSpPr>
        <p:spPr/>
        <p:txBody>
          <a:bodyPr/>
          <a:lstStyle>
            <a:lvl1pPr>
              <a:defRPr/>
            </a:lvl1pPr>
          </a:lstStyle>
          <a:p>
            <a:pPr>
              <a:defRPr/>
            </a:pPr>
            <a:fld id="{72251177-B72B-421E-ADB0-CD547C94E8BF}" type="slidenum">
              <a:rPr lang="es-AR" altLang="es-AR"/>
              <a:pPr>
                <a:defRPr/>
              </a:pPr>
              <a:t>‹Nº›</a:t>
            </a:fld>
            <a:endParaRPr lang="es-AR" altLang="es-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_tradnl" altLang="es-AR"/>
              <a:t>Click to edit Master title style</a:t>
            </a:r>
            <a:endParaRPr lang="en-US" altLang="es-AR"/>
          </a:p>
        </p:txBody>
      </p:sp>
      <p:sp>
        <p:nvSpPr>
          <p:cNvPr id="1029" name="Text Placeholder 2"/>
          <p:cNvSpPr>
            <a:spLocks noGrp="1"/>
          </p:cNvSpPr>
          <p:nvPr>
            <p:ph type="body" idx="1"/>
          </p:nvPr>
        </p:nvSpPr>
        <p:spPr bwMode="auto">
          <a:xfrm>
            <a:off x="609600" y="1600200"/>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_tradnl" altLang="es-AR"/>
              <a:t>Click to edit Master text styles</a:t>
            </a:r>
          </a:p>
          <a:p>
            <a:pPr lvl="1"/>
            <a:r>
              <a:rPr lang="es-ES_tradnl" altLang="es-AR"/>
              <a:t>Second level</a:t>
            </a:r>
          </a:p>
          <a:p>
            <a:pPr lvl="2"/>
            <a:r>
              <a:rPr lang="es-ES_tradnl" altLang="es-AR"/>
              <a:t>Third level</a:t>
            </a:r>
          </a:p>
          <a:p>
            <a:pPr lvl="3"/>
            <a:r>
              <a:rPr lang="es-ES_tradnl" altLang="es-AR"/>
              <a:t>Fourth level</a:t>
            </a:r>
          </a:p>
          <a:p>
            <a:pPr lvl="4"/>
            <a:r>
              <a:rPr lang="es-ES_tradnl" altLang="es-AR"/>
              <a:t>Fifth level</a:t>
            </a:r>
            <a:endParaRPr lang="en-US" altLang="es-AR"/>
          </a:p>
        </p:txBody>
      </p:sp>
      <p:sp>
        <p:nvSpPr>
          <p:cNvPr id="4" name="Date Placeholder 3"/>
          <p:cNvSpPr>
            <a:spLocks noGrp="1"/>
          </p:cNvSpPr>
          <p:nvPr>
            <p:ph type="dt" sz="half" idx="2"/>
          </p:nvPr>
        </p:nvSpPr>
        <p:spPr>
          <a:xfrm>
            <a:off x="609600" y="6356350"/>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ea typeface="ＭＳ Ｐゴシック" panose="020B0600070205080204" pitchFamily="34" charset="-128"/>
                <a:cs typeface="+mn-cs"/>
              </a:defRPr>
            </a:lvl1pPr>
          </a:lstStyle>
          <a:p>
            <a:pPr>
              <a:defRPr/>
            </a:pPr>
            <a:fld id="{0D1F52EC-943B-4EE3-AE99-3AF4C824634A}" type="datetimeFigureOut">
              <a:rPr lang="es-AR" altLang="es-AR"/>
              <a:pPr>
                <a:defRPr/>
              </a:pPr>
              <a:t>24/2/2025</a:t>
            </a:fld>
            <a:endParaRPr lang="es-AR" altLang="es-AR"/>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s-AR"/>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mn-cs"/>
              </a:defRPr>
            </a:lvl1pPr>
          </a:lstStyle>
          <a:p>
            <a:pPr>
              <a:defRPr/>
            </a:pPr>
            <a:fld id="{E2F6FEB5-CA11-4F45-9CAD-9BF2EA658ADD}" type="slidenum">
              <a:rPr lang="es-AR" altLang="es-AR"/>
              <a:pPr>
                <a:defRPr/>
              </a:pPr>
              <a:t>‹Nº›</a:t>
            </a:fld>
            <a:endParaRPr lang="es-AR" altLang="es-AR"/>
          </a:p>
        </p:txBody>
      </p:sp>
      <p:graphicFrame>
        <p:nvGraphicFramePr>
          <p:cNvPr id="1026" name="Objeto 6" hidden="1"/>
          <p:cNvGraphicFramePr>
            <a:graphicFrameLocks noChangeAspect="1"/>
          </p:cNvGraphicFramePr>
          <p:nvPr>
            <p:custDataLst>
              <p:tags r:id="rId14"/>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31" name="Diapositiva de think-cell" r:id="rId16" imgW="360" imgH="360" progId="TCLayout.ActiveDocument.1">
                  <p:embed/>
                </p:oleObj>
              </mc:Choice>
              <mc:Fallback>
                <p:oleObj name="Diapositiva de think-cell" r:id="rId16" imgW="360" imgH="360" progId="TCLayout.ActiveDocument.1">
                  <p:embed/>
                  <p:pic>
                    <p:nvPicPr>
                      <p:cNvPr id="0" name="Objeto 6" hidden="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7 Rectángulo" hidden="1"/>
          <p:cNvSpPr/>
          <p:nvPr>
            <p:custDataLst>
              <p:tags r:id="rId15"/>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spcBef>
                <a:spcPts val="0"/>
              </a:spcBef>
              <a:spcAft>
                <a:spcPts val="0"/>
              </a:spcAft>
              <a:defRPr/>
            </a:pPr>
            <a:endParaRPr lang="es-ES" sz="4400">
              <a:latin typeface="Calibri Light"/>
              <a:ea typeface="+mj-ea"/>
              <a:cs typeface="+mj-cs"/>
              <a:sym typeface="Calibri Light"/>
            </a:endParaRP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image" Target="../media/image3.jpeg"/><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2.emf"/><Relationship Id="rId5" Type="http://schemas.openxmlformats.org/officeDocument/2006/relationships/oleObject" Target="../embeddings/oleObject2.bin"/><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405.xml"/><Relationship Id="rId7" Type="http://schemas.openxmlformats.org/officeDocument/2006/relationships/image" Target="../media/image4.emf"/><Relationship Id="rId2" Type="http://schemas.openxmlformats.org/officeDocument/2006/relationships/tags" Target="../tags/tag404.xml"/><Relationship Id="rId1" Type="http://schemas.openxmlformats.org/officeDocument/2006/relationships/vmlDrawing" Target="../drawings/vmlDrawing11.vml"/><Relationship Id="rId6" Type="http://schemas.openxmlformats.org/officeDocument/2006/relationships/image" Target="../media/image2.emf"/><Relationship Id="rId5" Type="http://schemas.openxmlformats.org/officeDocument/2006/relationships/oleObject" Target="../embeddings/oleObject11.bin"/><Relationship Id="rId4" Type="http://schemas.openxmlformats.org/officeDocument/2006/relationships/slideLayout" Target="../slideLayouts/slideLayout1.xml"/><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tags" Target="../tags/tag30.xml"/><Relationship Id="rId39" Type="http://schemas.openxmlformats.org/officeDocument/2006/relationships/tags" Target="../tags/tag43.xml"/><Relationship Id="rId21" Type="http://schemas.openxmlformats.org/officeDocument/2006/relationships/tags" Target="../tags/tag25.xml"/><Relationship Id="rId34" Type="http://schemas.openxmlformats.org/officeDocument/2006/relationships/tags" Target="../tags/tag38.xml"/><Relationship Id="rId42" Type="http://schemas.openxmlformats.org/officeDocument/2006/relationships/tags" Target="../tags/tag46.xml"/><Relationship Id="rId47" Type="http://schemas.openxmlformats.org/officeDocument/2006/relationships/tags" Target="../tags/tag51.xml"/><Relationship Id="rId50" Type="http://schemas.openxmlformats.org/officeDocument/2006/relationships/tags" Target="../tags/tag54.xml"/><Relationship Id="rId55" Type="http://schemas.openxmlformats.org/officeDocument/2006/relationships/tags" Target="../tags/tag59.xml"/><Relationship Id="rId63" Type="http://schemas.openxmlformats.org/officeDocument/2006/relationships/chart" Target="../charts/chart2.xml"/><Relationship Id="rId7" Type="http://schemas.openxmlformats.org/officeDocument/2006/relationships/tags" Target="../tags/tag11.xml"/><Relationship Id="rId2" Type="http://schemas.openxmlformats.org/officeDocument/2006/relationships/tags" Target="../tags/tag6.xml"/><Relationship Id="rId16" Type="http://schemas.openxmlformats.org/officeDocument/2006/relationships/tags" Target="../tags/tag20.xml"/><Relationship Id="rId29" Type="http://schemas.openxmlformats.org/officeDocument/2006/relationships/tags" Target="../tags/tag33.xml"/><Relationship Id="rId11" Type="http://schemas.openxmlformats.org/officeDocument/2006/relationships/tags" Target="../tags/tag15.xml"/><Relationship Id="rId24" Type="http://schemas.openxmlformats.org/officeDocument/2006/relationships/tags" Target="../tags/tag28.xml"/><Relationship Id="rId32" Type="http://schemas.openxmlformats.org/officeDocument/2006/relationships/tags" Target="../tags/tag36.xml"/><Relationship Id="rId37" Type="http://schemas.openxmlformats.org/officeDocument/2006/relationships/tags" Target="../tags/tag41.xml"/><Relationship Id="rId40" Type="http://schemas.openxmlformats.org/officeDocument/2006/relationships/tags" Target="../tags/tag44.xml"/><Relationship Id="rId45" Type="http://schemas.openxmlformats.org/officeDocument/2006/relationships/tags" Target="../tags/tag49.xml"/><Relationship Id="rId53" Type="http://schemas.openxmlformats.org/officeDocument/2006/relationships/tags" Target="../tags/tag57.xml"/><Relationship Id="rId58" Type="http://schemas.openxmlformats.org/officeDocument/2006/relationships/notesSlide" Target="../notesSlides/notesSlide1.xml"/><Relationship Id="rId5" Type="http://schemas.openxmlformats.org/officeDocument/2006/relationships/tags" Target="../tags/tag9.xml"/><Relationship Id="rId61" Type="http://schemas.openxmlformats.org/officeDocument/2006/relationships/image" Target="../media/image4.emf"/><Relationship Id="rId19" Type="http://schemas.openxmlformats.org/officeDocument/2006/relationships/tags" Target="../tags/tag23.xml"/><Relationship Id="rId14" Type="http://schemas.openxmlformats.org/officeDocument/2006/relationships/tags" Target="../tags/tag18.xml"/><Relationship Id="rId22" Type="http://schemas.openxmlformats.org/officeDocument/2006/relationships/tags" Target="../tags/tag26.xml"/><Relationship Id="rId27" Type="http://schemas.openxmlformats.org/officeDocument/2006/relationships/tags" Target="../tags/tag31.xml"/><Relationship Id="rId30" Type="http://schemas.openxmlformats.org/officeDocument/2006/relationships/tags" Target="../tags/tag34.xml"/><Relationship Id="rId35" Type="http://schemas.openxmlformats.org/officeDocument/2006/relationships/tags" Target="../tags/tag39.xml"/><Relationship Id="rId43" Type="http://schemas.openxmlformats.org/officeDocument/2006/relationships/tags" Target="../tags/tag47.xml"/><Relationship Id="rId48" Type="http://schemas.openxmlformats.org/officeDocument/2006/relationships/tags" Target="../tags/tag52.xml"/><Relationship Id="rId56" Type="http://schemas.openxmlformats.org/officeDocument/2006/relationships/tags" Target="../tags/tag60.xml"/><Relationship Id="rId64" Type="http://schemas.openxmlformats.org/officeDocument/2006/relationships/image" Target="../media/image5.png"/><Relationship Id="rId8" Type="http://schemas.openxmlformats.org/officeDocument/2006/relationships/tags" Target="../tags/tag12.xml"/><Relationship Id="rId51" Type="http://schemas.openxmlformats.org/officeDocument/2006/relationships/tags" Target="../tags/tag55.xml"/><Relationship Id="rId3" Type="http://schemas.openxmlformats.org/officeDocument/2006/relationships/tags" Target="../tags/tag7.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tags" Target="../tags/tag29.xml"/><Relationship Id="rId33" Type="http://schemas.openxmlformats.org/officeDocument/2006/relationships/tags" Target="../tags/tag37.xml"/><Relationship Id="rId38" Type="http://schemas.openxmlformats.org/officeDocument/2006/relationships/tags" Target="../tags/tag42.xml"/><Relationship Id="rId46" Type="http://schemas.openxmlformats.org/officeDocument/2006/relationships/tags" Target="../tags/tag50.xml"/><Relationship Id="rId59" Type="http://schemas.openxmlformats.org/officeDocument/2006/relationships/oleObject" Target="../embeddings/oleObject3.bin"/><Relationship Id="rId20" Type="http://schemas.openxmlformats.org/officeDocument/2006/relationships/tags" Target="../tags/tag24.xml"/><Relationship Id="rId41" Type="http://schemas.openxmlformats.org/officeDocument/2006/relationships/tags" Target="../tags/tag45.xml"/><Relationship Id="rId54" Type="http://schemas.openxmlformats.org/officeDocument/2006/relationships/tags" Target="../tags/tag58.xml"/><Relationship Id="rId62" Type="http://schemas.openxmlformats.org/officeDocument/2006/relationships/chart" Target="../charts/chart1.xml"/><Relationship Id="rId1" Type="http://schemas.openxmlformats.org/officeDocument/2006/relationships/vmlDrawing" Target="../drawings/vmlDrawing3.vml"/><Relationship Id="rId6" Type="http://schemas.openxmlformats.org/officeDocument/2006/relationships/tags" Target="../tags/tag10.xml"/><Relationship Id="rId15" Type="http://schemas.openxmlformats.org/officeDocument/2006/relationships/tags" Target="../tags/tag19.xml"/><Relationship Id="rId23" Type="http://schemas.openxmlformats.org/officeDocument/2006/relationships/tags" Target="../tags/tag27.xml"/><Relationship Id="rId28" Type="http://schemas.openxmlformats.org/officeDocument/2006/relationships/tags" Target="../tags/tag32.xml"/><Relationship Id="rId36" Type="http://schemas.openxmlformats.org/officeDocument/2006/relationships/tags" Target="../tags/tag40.xml"/><Relationship Id="rId49" Type="http://schemas.openxmlformats.org/officeDocument/2006/relationships/tags" Target="../tags/tag53.xml"/><Relationship Id="rId57" Type="http://schemas.openxmlformats.org/officeDocument/2006/relationships/slideLayout" Target="../slideLayouts/slideLayout1.xml"/><Relationship Id="rId10" Type="http://schemas.openxmlformats.org/officeDocument/2006/relationships/tags" Target="../tags/tag14.xml"/><Relationship Id="rId31" Type="http://schemas.openxmlformats.org/officeDocument/2006/relationships/tags" Target="../tags/tag35.xml"/><Relationship Id="rId44" Type="http://schemas.openxmlformats.org/officeDocument/2006/relationships/tags" Target="../tags/tag48.xml"/><Relationship Id="rId52" Type="http://schemas.openxmlformats.org/officeDocument/2006/relationships/tags" Target="../tags/tag56.xml"/><Relationship Id="rId60" Type="http://schemas.openxmlformats.org/officeDocument/2006/relationships/image" Target="../media/image2.emf"/><Relationship Id="rId4" Type="http://schemas.openxmlformats.org/officeDocument/2006/relationships/tags" Target="../tags/tag8.xml"/><Relationship Id="rId9" Type="http://schemas.openxmlformats.org/officeDocument/2006/relationships/tags" Target="../tags/tag13.xml"/></Relationships>
</file>

<file path=ppt/slides/_rels/slide3.xml.rels><?xml version="1.0" encoding="UTF-8" standalone="yes"?>
<Relationships xmlns="http://schemas.openxmlformats.org/package/2006/relationships"><Relationship Id="rId13" Type="http://schemas.openxmlformats.org/officeDocument/2006/relationships/tags" Target="../tags/tag72.xml"/><Relationship Id="rId18" Type="http://schemas.openxmlformats.org/officeDocument/2006/relationships/tags" Target="../tags/tag77.xml"/><Relationship Id="rId26" Type="http://schemas.openxmlformats.org/officeDocument/2006/relationships/tags" Target="../tags/tag85.xml"/><Relationship Id="rId39" Type="http://schemas.openxmlformats.org/officeDocument/2006/relationships/image" Target="../media/image6.png"/><Relationship Id="rId21" Type="http://schemas.openxmlformats.org/officeDocument/2006/relationships/tags" Target="../tags/tag80.xml"/><Relationship Id="rId34" Type="http://schemas.openxmlformats.org/officeDocument/2006/relationships/slideLayout" Target="../slideLayouts/slideLayout1.xml"/><Relationship Id="rId7" Type="http://schemas.openxmlformats.org/officeDocument/2006/relationships/tags" Target="../tags/tag66.xml"/><Relationship Id="rId2" Type="http://schemas.openxmlformats.org/officeDocument/2006/relationships/tags" Target="../tags/tag61.xml"/><Relationship Id="rId16" Type="http://schemas.openxmlformats.org/officeDocument/2006/relationships/tags" Target="../tags/tag75.xml"/><Relationship Id="rId20" Type="http://schemas.openxmlformats.org/officeDocument/2006/relationships/tags" Target="../tags/tag79.xml"/><Relationship Id="rId29" Type="http://schemas.openxmlformats.org/officeDocument/2006/relationships/tags" Target="../tags/tag88.xml"/><Relationship Id="rId41" Type="http://schemas.openxmlformats.org/officeDocument/2006/relationships/chart" Target="../charts/chart4.xml"/><Relationship Id="rId1" Type="http://schemas.openxmlformats.org/officeDocument/2006/relationships/vmlDrawing" Target="../drawings/vmlDrawing4.vml"/><Relationship Id="rId6" Type="http://schemas.openxmlformats.org/officeDocument/2006/relationships/tags" Target="../tags/tag65.xml"/><Relationship Id="rId11" Type="http://schemas.openxmlformats.org/officeDocument/2006/relationships/tags" Target="../tags/tag70.xml"/><Relationship Id="rId24" Type="http://schemas.openxmlformats.org/officeDocument/2006/relationships/tags" Target="../tags/tag83.xml"/><Relationship Id="rId32" Type="http://schemas.openxmlformats.org/officeDocument/2006/relationships/tags" Target="../tags/tag91.xml"/><Relationship Id="rId37" Type="http://schemas.openxmlformats.org/officeDocument/2006/relationships/image" Target="../media/image4.emf"/><Relationship Id="rId40" Type="http://schemas.openxmlformats.org/officeDocument/2006/relationships/image" Target="../media/image7.png"/><Relationship Id="rId5" Type="http://schemas.openxmlformats.org/officeDocument/2006/relationships/tags" Target="../tags/tag64.xml"/><Relationship Id="rId15" Type="http://schemas.openxmlformats.org/officeDocument/2006/relationships/tags" Target="../tags/tag74.xml"/><Relationship Id="rId23" Type="http://schemas.openxmlformats.org/officeDocument/2006/relationships/tags" Target="../tags/tag82.xml"/><Relationship Id="rId28" Type="http://schemas.openxmlformats.org/officeDocument/2006/relationships/tags" Target="../tags/tag87.xml"/><Relationship Id="rId36" Type="http://schemas.openxmlformats.org/officeDocument/2006/relationships/image" Target="../media/image2.emf"/><Relationship Id="rId10" Type="http://schemas.openxmlformats.org/officeDocument/2006/relationships/tags" Target="../tags/tag69.xml"/><Relationship Id="rId19" Type="http://schemas.openxmlformats.org/officeDocument/2006/relationships/tags" Target="../tags/tag78.xml"/><Relationship Id="rId31" Type="http://schemas.openxmlformats.org/officeDocument/2006/relationships/tags" Target="../tags/tag90.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tags" Target="../tags/tag73.xml"/><Relationship Id="rId22" Type="http://schemas.openxmlformats.org/officeDocument/2006/relationships/tags" Target="../tags/tag81.xml"/><Relationship Id="rId27" Type="http://schemas.openxmlformats.org/officeDocument/2006/relationships/tags" Target="../tags/tag86.xml"/><Relationship Id="rId30" Type="http://schemas.openxmlformats.org/officeDocument/2006/relationships/tags" Target="../tags/tag89.xml"/><Relationship Id="rId35" Type="http://schemas.openxmlformats.org/officeDocument/2006/relationships/oleObject" Target="../embeddings/oleObject4.bin"/><Relationship Id="rId8" Type="http://schemas.openxmlformats.org/officeDocument/2006/relationships/tags" Target="../tags/tag67.xml"/><Relationship Id="rId3" Type="http://schemas.openxmlformats.org/officeDocument/2006/relationships/tags" Target="../tags/tag62.xml"/><Relationship Id="rId12" Type="http://schemas.openxmlformats.org/officeDocument/2006/relationships/tags" Target="../tags/tag71.xml"/><Relationship Id="rId17" Type="http://schemas.openxmlformats.org/officeDocument/2006/relationships/tags" Target="../tags/tag76.xml"/><Relationship Id="rId25" Type="http://schemas.openxmlformats.org/officeDocument/2006/relationships/tags" Target="../tags/tag84.xml"/><Relationship Id="rId33" Type="http://schemas.openxmlformats.org/officeDocument/2006/relationships/tags" Target="../tags/tag92.xml"/><Relationship Id="rId38" Type="http://schemas.openxmlformats.org/officeDocument/2006/relationships/chart" Target="../charts/chart3.xml"/></Relationships>
</file>

<file path=ppt/slides/_rels/slide4.xml.rels><?xml version="1.0" encoding="UTF-8" standalone="yes"?>
<Relationships xmlns="http://schemas.openxmlformats.org/package/2006/relationships"><Relationship Id="rId26" Type="http://schemas.openxmlformats.org/officeDocument/2006/relationships/tags" Target="../tags/tag117.xml"/><Relationship Id="rId21" Type="http://schemas.openxmlformats.org/officeDocument/2006/relationships/tags" Target="../tags/tag112.xml"/><Relationship Id="rId42" Type="http://schemas.openxmlformats.org/officeDocument/2006/relationships/tags" Target="../tags/tag133.xml"/><Relationship Id="rId47" Type="http://schemas.openxmlformats.org/officeDocument/2006/relationships/tags" Target="../tags/tag138.xml"/><Relationship Id="rId63" Type="http://schemas.openxmlformats.org/officeDocument/2006/relationships/tags" Target="../tags/tag154.xml"/><Relationship Id="rId68" Type="http://schemas.openxmlformats.org/officeDocument/2006/relationships/oleObject" Target="../embeddings/oleObject5.bin"/><Relationship Id="rId2" Type="http://schemas.openxmlformats.org/officeDocument/2006/relationships/tags" Target="../tags/tag93.xml"/><Relationship Id="rId16" Type="http://schemas.openxmlformats.org/officeDocument/2006/relationships/tags" Target="../tags/tag107.xml"/><Relationship Id="rId29" Type="http://schemas.openxmlformats.org/officeDocument/2006/relationships/tags" Target="../tags/tag120.xml"/><Relationship Id="rId11" Type="http://schemas.openxmlformats.org/officeDocument/2006/relationships/tags" Target="../tags/tag102.xml"/><Relationship Id="rId24" Type="http://schemas.openxmlformats.org/officeDocument/2006/relationships/tags" Target="../tags/tag115.xml"/><Relationship Id="rId32" Type="http://schemas.openxmlformats.org/officeDocument/2006/relationships/tags" Target="../tags/tag123.xml"/><Relationship Id="rId37" Type="http://schemas.openxmlformats.org/officeDocument/2006/relationships/tags" Target="../tags/tag128.xml"/><Relationship Id="rId40" Type="http://schemas.openxmlformats.org/officeDocument/2006/relationships/tags" Target="../tags/tag131.xml"/><Relationship Id="rId45" Type="http://schemas.openxmlformats.org/officeDocument/2006/relationships/tags" Target="../tags/tag136.xml"/><Relationship Id="rId53" Type="http://schemas.openxmlformats.org/officeDocument/2006/relationships/tags" Target="../tags/tag144.xml"/><Relationship Id="rId58" Type="http://schemas.openxmlformats.org/officeDocument/2006/relationships/tags" Target="../tags/tag149.xml"/><Relationship Id="rId66" Type="http://schemas.openxmlformats.org/officeDocument/2006/relationships/tags" Target="../tags/tag157.xml"/><Relationship Id="rId74" Type="http://schemas.openxmlformats.org/officeDocument/2006/relationships/image" Target="../media/image9.png"/><Relationship Id="rId5" Type="http://schemas.openxmlformats.org/officeDocument/2006/relationships/tags" Target="../tags/tag96.xml"/><Relationship Id="rId61" Type="http://schemas.openxmlformats.org/officeDocument/2006/relationships/tags" Target="../tags/tag152.xml"/><Relationship Id="rId19" Type="http://schemas.openxmlformats.org/officeDocument/2006/relationships/tags" Target="../tags/tag110.xml"/><Relationship Id="rId14" Type="http://schemas.openxmlformats.org/officeDocument/2006/relationships/tags" Target="../tags/tag105.xml"/><Relationship Id="rId22" Type="http://schemas.openxmlformats.org/officeDocument/2006/relationships/tags" Target="../tags/tag113.xml"/><Relationship Id="rId27" Type="http://schemas.openxmlformats.org/officeDocument/2006/relationships/tags" Target="../tags/tag118.xml"/><Relationship Id="rId30" Type="http://schemas.openxmlformats.org/officeDocument/2006/relationships/tags" Target="../tags/tag121.xml"/><Relationship Id="rId35" Type="http://schemas.openxmlformats.org/officeDocument/2006/relationships/tags" Target="../tags/tag126.xml"/><Relationship Id="rId43" Type="http://schemas.openxmlformats.org/officeDocument/2006/relationships/tags" Target="../tags/tag134.xml"/><Relationship Id="rId48" Type="http://schemas.openxmlformats.org/officeDocument/2006/relationships/tags" Target="../tags/tag139.xml"/><Relationship Id="rId56" Type="http://schemas.openxmlformats.org/officeDocument/2006/relationships/tags" Target="../tags/tag147.xml"/><Relationship Id="rId64" Type="http://schemas.openxmlformats.org/officeDocument/2006/relationships/tags" Target="../tags/tag155.xml"/><Relationship Id="rId69" Type="http://schemas.openxmlformats.org/officeDocument/2006/relationships/image" Target="../media/image2.emf"/><Relationship Id="rId8" Type="http://schemas.openxmlformats.org/officeDocument/2006/relationships/tags" Target="../tags/tag99.xml"/><Relationship Id="rId51" Type="http://schemas.openxmlformats.org/officeDocument/2006/relationships/tags" Target="../tags/tag142.xml"/><Relationship Id="rId72" Type="http://schemas.openxmlformats.org/officeDocument/2006/relationships/chart" Target="../charts/chart6.xml"/><Relationship Id="rId3" Type="http://schemas.openxmlformats.org/officeDocument/2006/relationships/tags" Target="../tags/tag94.xml"/><Relationship Id="rId12" Type="http://schemas.openxmlformats.org/officeDocument/2006/relationships/tags" Target="../tags/tag103.xml"/><Relationship Id="rId17" Type="http://schemas.openxmlformats.org/officeDocument/2006/relationships/tags" Target="../tags/tag108.xml"/><Relationship Id="rId25" Type="http://schemas.openxmlformats.org/officeDocument/2006/relationships/tags" Target="../tags/tag116.xml"/><Relationship Id="rId33" Type="http://schemas.openxmlformats.org/officeDocument/2006/relationships/tags" Target="../tags/tag124.xml"/><Relationship Id="rId38" Type="http://schemas.openxmlformats.org/officeDocument/2006/relationships/tags" Target="../tags/tag129.xml"/><Relationship Id="rId46" Type="http://schemas.openxmlformats.org/officeDocument/2006/relationships/tags" Target="../tags/tag137.xml"/><Relationship Id="rId59" Type="http://schemas.openxmlformats.org/officeDocument/2006/relationships/tags" Target="../tags/tag150.xml"/><Relationship Id="rId67" Type="http://schemas.openxmlformats.org/officeDocument/2006/relationships/slideLayout" Target="../slideLayouts/slideLayout1.xml"/><Relationship Id="rId20" Type="http://schemas.openxmlformats.org/officeDocument/2006/relationships/tags" Target="../tags/tag111.xml"/><Relationship Id="rId41" Type="http://schemas.openxmlformats.org/officeDocument/2006/relationships/tags" Target="../tags/tag132.xml"/><Relationship Id="rId54" Type="http://schemas.openxmlformats.org/officeDocument/2006/relationships/tags" Target="../tags/tag145.xml"/><Relationship Id="rId62" Type="http://schemas.openxmlformats.org/officeDocument/2006/relationships/tags" Target="../tags/tag153.xml"/><Relationship Id="rId70" Type="http://schemas.openxmlformats.org/officeDocument/2006/relationships/image" Target="../media/image4.emf"/><Relationship Id="rId1" Type="http://schemas.openxmlformats.org/officeDocument/2006/relationships/vmlDrawing" Target="../drawings/vmlDrawing5.vml"/><Relationship Id="rId6" Type="http://schemas.openxmlformats.org/officeDocument/2006/relationships/tags" Target="../tags/tag97.xml"/><Relationship Id="rId15" Type="http://schemas.openxmlformats.org/officeDocument/2006/relationships/tags" Target="../tags/tag106.xml"/><Relationship Id="rId23" Type="http://schemas.openxmlformats.org/officeDocument/2006/relationships/tags" Target="../tags/tag114.xml"/><Relationship Id="rId28" Type="http://schemas.openxmlformats.org/officeDocument/2006/relationships/tags" Target="../tags/tag119.xml"/><Relationship Id="rId36" Type="http://schemas.openxmlformats.org/officeDocument/2006/relationships/tags" Target="../tags/tag127.xml"/><Relationship Id="rId49" Type="http://schemas.openxmlformats.org/officeDocument/2006/relationships/tags" Target="../tags/tag140.xml"/><Relationship Id="rId57" Type="http://schemas.openxmlformats.org/officeDocument/2006/relationships/tags" Target="../tags/tag148.xml"/><Relationship Id="rId10" Type="http://schemas.openxmlformats.org/officeDocument/2006/relationships/tags" Target="../tags/tag101.xml"/><Relationship Id="rId31" Type="http://schemas.openxmlformats.org/officeDocument/2006/relationships/tags" Target="../tags/tag122.xml"/><Relationship Id="rId44" Type="http://schemas.openxmlformats.org/officeDocument/2006/relationships/tags" Target="../tags/tag135.xml"/><Relationship Id="rId52" Type="http://schemas.openxmlformats.org/officeDocument/2006/relationships/tags" Target="../tags/tag143.xml"/><Relationship Id="rId60" Type="http://schemas.openxmlformats.org/officeDocument/2006/relationships/tags" Target="../tags/tag151.xml"/><Relationship Id="rId65" Type="http://schemas.openxmlformats.org/officeDocument/2006/relationships/tags" Target="../tags/tag156.xml"/><Relationship Id="rId73" Type="http://schemas.openxmlformats.org/officeDocument/2006/relationships/image" Target="../media/image8.png"/><Relationship Id="rId4" Type="http://schemas.openxmlformats.org/officeDocument/2006/relationships/tags" Target="../tags/tag95.xml"/><Relationship Id="rId9" Type="http://schemas.openxmlformats.org/officeDocument/2006/relationships/tags" Target="../tags/tag100.xml"/><Relationship Id="rId13" Type="http://schemas.openxmlformats.org/officeDocument/2006/relationships/tags" Target="../tags/tag104.xml"/><Relationship Id="rId18" Type="http://schemas.openxmlformats.org/officeDocument/2006/relationships/tags" Target="../tags/tag109.xml"/><Relationship Id="rId39" Type="http://schemas.openxmlformats.org/officeDocument/2006/relationships/tags" Target="../tags/tag130.xml"/><Relationship Id="rId34" Type="http://schemas.openxmlformats.org/officeDocument/2006/relationships/tags" Target="../tags/tag125.xml"/><Relationship Id="rId50" Type="http://schemas.openxmlformats.org/officeDocument/2006/relationships/tags" Target="../tags/tag141.xml"/><Relationship Id="rId55" Type="http://schemas.openxmlformats.org/officeDocument/2006/relationships/tags" Target="../tags/tag146.xml"/><Relationship Id="rId7" Type="http://schemas.openxmlformats.org/officeDocument/2006/relationships/tags" Target="../tags/tag98.xml"/><Relationship Id="rId71" Type="http://schemas.openxmlformats.org/officeDocument/2006/relationships/chart" Target="../charts/chart5.xml"/></Relationships>
</file>

<file path=ppt/slides/_rels/slide5.xml.rels><?xml version="1.0" encoding="UTF-8" standalone="yes"?>
<Relationships xmlns="http://schemas.openxmlformats.org/package/2006/relationships"><Relationship Id="rId8" Type="http://schemas.openxmlformats.org/officeDocument/2006/relationships/chart" Target="../charts/chart7.xml"/><Relationship Id="rId3" Type="http://schemas.openxmlformats.org/officeDocument/2006/relationships/tags" Target="../tags/tag159.xml"/><Relationship Id="rId7" Type="http://schemas.openxmlformats.org/officeDocument/2006/relationships/image" Target="../media/image4.emf"/><Relationship Id="rId2" Type="http://schemas.openxmlformats.org/officeDocument/2006/relationships/tags" Target="../tags/tag158.xml"/><Relationship Id="rId1" Type="http://schemas.openxmlformats.org/officeDocument/2006/relationships/vmlDrawing" Target="../drawings/vmlDrawing6.vml"/><Relationship Id="rId6" Type="http://schemas.openxmlformats.org/officeDocument/2006/relationships/image" Target="../media/image2.emf"/><Relationship Id="rId5" Type="http://schemas.openxmlformats.org/officeDocument/2006/relationships/oleObject" Target="../embeddings/oleObject6.bin"/><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6" Type="http://schemas.openxmlformats.org/officeDocument/2006/relationships/tags" Target="../tags/tag184.xml"/><Relationship Id="rId117" Type="http://schemas.openxmlformats.org/officeDocument/2006/relationships/chart" Target="../charts/chart9.xml"/><Relationship Id="rId21" Type="http://schemas.openxmlformats.org/officeDocument/2006/relationships/tags" Target="../tags/tag179.xml"/><Relationship Id="rId42" Type="http://schemas.openxmlformats.org/officeDocument/2006/relationships/tags" Target="../tags/tag200.xml"/><Relationship Id="rId47" Type="http://schemas.openxmlformats.org/officeDocument/2006/relationships/tags" Target="../tags/tag205.xml"/><Relationship Id="rId63" Type="http://schemas.openxmlformats.org/officeDocument/2006/relationships/tags" Target="../tags/tag221.xml"/><Relationship Id="rId68" Type="http://schemas.openxmlformats.org/officeDocument/2006/relationships/tags" Target="../tags/tag226.xml"/><Relationship Id="rId84" Type="http://schemas.openxmlformats.org/officeDocument/2006/relationships/tags" Target="../tags/tag242.xml"/><Relationship Id="rId89" Type="http://schemas.openxmlformats.org/officeDocument/2006/relationships/tags" Target="../tags/tag247.xml"/><Relationship Id="rId112" Type="http://schemas.openxmlformats.org/officeDocument/2006/relationships/slideLayout" Target="../slideLayouts/slideLayout1.xml"/><Relationship Id="rId16" Type="http://schemas.openxmlformats.org/officeDocument/2006/relationships/tags" Target="../tags/tag174.xml"/><Relationship Id="rId107" Type="http://schemas.openxmlformats.org/officeDocument/2006/relationships/tags" Target="../tags/tag265.xml"/><Relationship Id="rId11" Type="http://schemas.openxmlformats.org/officeDocument/2006/relationships/tags" Target="../tags/tag169.xml"/><Relationship Id="rId32" Type="http://schemas.openxmlformats.org/officeDocument/2006/relationships/tags" Target="../tags/tag190.xml"/><Relationship Id="rId37" Type="http://schemas.openxmlformats.org/officeDocument/2006/relationships/tags" Target="../tags/tag195.xml"/><Relationship Id="rId53" Type="http://schemas.openxmlformats.org/officeDocument/2006/relationships/tags" Target="../tags/tag211.xml"/><Relationship Id="rId58" Type="http://schemas.openxmlformats.org/officeDocument/2006/relationships/tags" Target="../tags/tag216.xml"/><Relationship Id="rId74" Type="http://schemas.openxmlformats.org/officeDocument/2006/relationships/tags" Target="../tags/tag232.xml"/><Relationship Id="rId79" Type="http://schemas.openxmlformats.org/officeDocument/2006/relationships/tags" Target="../tags/tag237.xml"/><Relationship Id="rId102" Type="http://schemas.openxmlformats.org/officeDocument/2006/relationships/tags" Target="../tags/tag260.xml"/><Relationship Id="rId5" Type="http://schemas.openxmlformats.org/officeDocument/2006/relationships/tags" Target="../tags/tag163.xml"/><Relationship Id="rId90" Type="http://schemas.openxmlformats.org/officeDocument/2006/relationships/tags" Target="../tags/tag248.xml"/><Relationship Id="rId95" Type="http://schemas.openxmlformats.org/officeDocument/2006/relationships/tags" Target="../tags/tag253.xml"/><Relationship Id="rId22" Type="http://schemas.openxmlformats.org/officeDocument/2006/relationships/tags" Target="../tags/tag180.xml"/><Relationship Id="rId27" Type="http://schemas.openxmlformats.org/officeDocument/2006/relationships/tags" Target="../tags/tag185.xml"/><Relationship Id="rId43" Type="http://schemas.openxmlformats.org/officeDocument/2006/relationships/tags" Target="../tags/tag201.xml"/><Relationship Id="rId48" Type="http://schemas.openxmlformats.org/officeDocument/2006/relationships/tags" Target="../tags/tag206.xml"/><Relationship Id="rId64" Type="http://schemas.openxmlformats.org/officeDocument/2006/relationships/tags" Target="../tags/tag222.xml"/><Relationship Id="rId69" Type="http://schemas.openxmlformats.org/officeDocument/2006/relationships/tags" Target="../tags/tag227.xml"/><Relationship Id="rId113" Type="http://schemas.openxmlformats.org/officeDocument/2006/relationships/oleObject" Target="../embeddings/oleObject7.bin"/><Relationship Id="rId118" Type="http://schemas.openxmlformats.org/officeDocument/2006/relationships/image" Target="../media/image10.png"/><Relationship Id="rId80" Type="http://schemas.openxmlformats.org/officeDocument/2006/relationships/tags" Target="../tags/tag238.xml"/><Relationship Id="rId85" Type="http://schemas.openxmlformats.org/officeDocument/2006/relationships/tags" Target="../tags/tag243.xml"/><Relationship Id="rId12" Type="http://schemas.openxmlformats.org/officeDocument/2006/relationships/tags" Target="../tags/tag170.xml"/><Relationship Id="rId17" Type="http://schemas.openxmlformats.org/officeDocument/2006/relationships/tags" Target="../tags/tag175.xml"/><Relationship Id="rId33" Type="http://schemas.openxmlformats.org/officeDocument/2006/relationships/tags" Target="../tags/tag191.xml"/><Relationship Id="rId38" Type="http://schemas.openxmlformats.org/officeDocument/2006/relationships/tags" Target="../tags/tag196.xml"/><Relationship Id="rId59" Type="http://schemas.openxmlformats.org/officeDocument/2006/relationships/tags" Target="../tags/tag217.xml"/><Relationship Id="rId103" Type="http://schemas.openxmlformats.org/officeDocument/2006/relationships/tags" Target="../tags/tag261.xml"/><Relationship Id="rId108" Type="http://schemas.openxmlformats.org/officeDocument/2006/relationships/tags" Target="../tags/tag266.xml"/><Relationship Id="rId54" Type="http://schemas.openxmlformats.org/officeDocument/2006/relationships/tags" Target="../tags/tag212.xml"/><Relationship Id="rId70" Type="http://schemas.openxmlformats.org/officeDocument/2006/relationships/tags" Target="../tags/tag228.xml"/><Relationship Id="rId75" Type="http://schemas.openxmlformats.org/officeDocument/2006/relationships/tags" Target="../tags/tag233.xml"/><Relationship Id="rId91" Type="http://schemas.openxmlformats.org/officeDocument/2006/relationships/tags" Target="../tags/tag249.xml"/><Relationship Id="rId96" Type="http://schemas.openxmlformats.org/officeDocument/2006/relationships/tags" Target="../tags/tag254.xml"/><Relationship Id="rId1" Type="http://schemas.openxmlformats.org/officeDocument/2006/relationships/vmlDrawing" Target="../drawings/vmlDrawing7.vml"/><Relationship Id="rId6" Type="http://schemas.openxmlformats.org/officeDocument/2006/relationships/tags" Target="../tags/tag164.xml"/><Relationship Id="rId23" Type="http://schemas.openxmlformats.org/officeDocument/2006/relationships/tags" Target="../tags/tag181.xml"/><Relationship Id="rId28" Type="http://schemas.openxmlformats.org/officeDocument/2006/relationships/tags" Target="../tags/tag186.xml"/><Relationship Id="rId49" Type="http://schemas.openxmlformats.org/officeDocument/2006/relationships/tags" Target="../tags/tag207.xml"/><Relationship Id="rId114" Type="http://schemas.openxmlformats.org/officeDocument/2006/relationships/image" Target="../media/image2.emf"/><Relationship Id="rId10" Type="http://schemas.openxmlformats.org/officeDocument/2006/relationships/tags" Target="../tags/tag168.xml"/><Relationship Id="rId31" Type="http://schemas.openxmlformats.org/officeDocument/2006/relationships/tags" Target="../tags/tag189.xml"/><Relationship Id="rId44" Type="http://schemas.openxmlformats.org/officeDocument/2006/relationships/tags" Target="../tags/tag202.xml"/><Relationship Id="rId52" Type="http://schemas.openxmlformats.org/officeDocument/2006/relationships/tags" Target="../tags/tag210.xml"/><Relationship Id="rId60" Type="http://schemas.openxmlformats.org/officeDocument/2006/relationships/tags" Target="../tags/tag218.xml"/><Relationship Id="rId65" Type="http://schemas.openxmlformats.org/officeDocument/2006/relationships/tags" Target="../tags/tag223.xml"/><Relationship Id="rId73" Type="http://schemas.openxmlformats.org/officeDocument/2006/relationships/tags" Target="../tags/tag231.xml"/><Relationship Id="rId78" Type="http://schemas.openxmlformats.org/officeDocument/2006/relationships/tags" Target="../tags/tag236.xml"/><Relationship Id="rId81" Type="http://schemas.openxmlformats.org/officeDocument/2006/relationships/tags" Target="../tags/tag239.xml"/><Relationship Id="rId86" Type="http://schemas.openxmlformats.org/officeDocument/2006/relationships/tags" Target="../tags/tag244.xml"/><Relationship Id="rId94" Type="http://schemas.openxmlformats.org/officeDocument/2006/relationships/tags" Target="../tags/tag252.xml"/><Relationship Id="rId99" Type="http://schemas.openxmlformats.org/officeDocument/2006/relationships/tags" Target="../tags/tag257.xml"/><Relationship Id="rId101" Type="http://schemas.openxmlformats.org/officeDocument/2006/relationships/tags" Target="../tags/tag259.xml"/><Relationship Id="rId4" Type="http://schemas.openxmlformats.org/officeDocument/2006/relationships/tags" Target="../tags/tag162.xml"/><Relationship Id="rId9" Type="http://schemas.openxmlformats.org/officeDocument/2006/relationships/tags" Target="../tags/tag167.xml"/><Relationship Id="rId13" Type="http://schemas.openxmlformats.org/officeDocument/2006/relationships/tags" Target="../tags/tag171.xml"/><Relationship Id="rId18" Type="http://schemas.openxmlformats.org/officeDocument/2006/relationships/tags" Target="../tags/tag176.xml"/><Relationship Id="rId39" Type="http://schemas.openxmlformats.org/officeDocument/2006/relationships/tags" Target="../tags/tag197.xml"/><Relationship Id="rId109" Type="http://schemas.openxmlformats.org/officeDocument/2006/relationships/tags" Target="../tags/tag267.xml"/><Relationship Id="rId34" Type="http://schemas.openxmlformats.org/officeDocument/2006/relationships/tags" Target="../tags/tag192.xml"/><Relationship Id="rId50" Type="http://schemas.openxmlformats.org/officeDocument/2006/relationships/tags" Target="../tags/tag208.xml"/><Relationship Id="rId55" Type="http://schemas.openxmlformats.org/officeDocument/2006/relationships/tags" Target="../tags/tag213.xml"/><Relationship Id="rId76" Type="http://schemas.openxmlformats.org/officeDocument/2006/relationships/tags" Target="../tags/tag234.xml"/><Relationship Id="rId97" Type="http://schemas.openxmlformats.org/officeDocument/2006/relationships/tags" Target="../tags/tag255.xml"/><Relationship Id="rId104" Type="http://schemas.openxmlformats.org/officeDocument/2006/relationships/tags" Target="../tags/tag262.xml"/><Relationship Id="rId7" Type="http://schemas.openxmlformats.org/officeDocument/2006/relationships/tags" Target="../tags/tag165.xml"/><Relationship Id="rId71" Type="http://schemas.openxmlformats.org/officeDocument/2006/relationships/tags" Target="../tags/tag229.xml"/><Relationship Id="rId92" Type="http://schemas.openxmlformats.org/officeDocument/2006/relationships/tags" Target="../tags/tag250.xml"/><Relationship Id="rId2" Type="http://schemas.openxmlformats.org/officeDocument/2006/relationships/tags" Target="../tags/tag160.xml"/><Relationship Id="rId29" Type="http://schemas.openxmlformats.org/officeDocument/2006/relationships/tags" Target="../tags/tag187.xml"/><Relationship Id="rId24" Type="http://schemas.openxmlformats.org/officeDocument/2006/relationships/tags" Target="../tags/tag182.xml"/><Relationship Id="rId40" Type="http://schemas.openxmlformats.org/officeDocument/2006/relationships/tags" Target="../tags/tag198.xml"/><Relationship Id="rId45" Type="http://schemas.openxmlformats.org/officeDocument/2006/relationships/tags" Target="../tags/tag203.xml"/><Relationship Id="rId66" Type="http://schemas.openxmlformats.org/officeDocument/2006/relationships/tags" Target="../tags/tag224.xml"/><Relationship Id="rId87" Type="http://schemas.openxmlformats.org/officeDocument/2006/relationships/tags" Target="../tags/tag245.xml"/><Relationship Id="rId110" Type="http://schemas.openxmlformats.org/officeDocument/2006/relationships/tags" Target="../tags/tag268.xml"/><Relationship Id="rId115" Type="http://schemas.openxmlformats.org/officeDocument/2006/relationships/image" Target="../media/image4.emf"/><Relationship Id="rId61" Type="http://schemas.openxmlformats.org/officeDocument/2006/relationships/tags" Target="../tags/tag219.xml"/><Relationship Id="rId82" Type="http://schemas.openxmlformats.org/officeDocument/2006/relationships/tags" Target="../tags/tag240.xml"/><Relationship Id="rId19" Type="http://schemas.openxmlformats.org/officeDocument/2006/relationships/tags" Target="../tags/tag177.xml"/><Relationship Id="rId14" Type="http://schemas.openxmlformats.org/officeDocument/2006/relationships/tags" Target="../tags/tag172.xml"/><Relationship Id="rId30" Type="http://schemas.openxmlformats.org/officeDocument/2006/relationships/tags" Target="../tags/tag188.xml"/><Relationship Id="rId35" Type="http://schemas.openxmlformats.org/officeDocument/2006/relationships/tags" Target="../tags/tag193.xml"/><Relationship Id="rId56" Type="http://schemas.openxmlformats.org/officeDocument/2006/relationships/tags" Target="../tags/tag214.xml"/><Relationship Id="rId77" Type="http://schemas.openxmlformats.org/officeDocument/2006/relationships/tags" Target="../tags/tag235.xml"/><Relationship Id="rId100" Type="http://schemas.openxmlformats.org/officeDocument/2006/relationships/tags" Target="../tags/tag258.xml"/><Relationship Id="rId105" Type="http://schemas.openxmlformats.org/officeDocument/2006/relationships/tags" Target="../tags/tag263.xml"/><Relationship Id="rId8" Type="http://schemas.openxmlformats.org/officeDocument/2006/relationships/tags" Target="../tags/tag166.xml"/><Relationship Id="rId51" Type="http://schemas.openxmlformats.org/officeDocument/2006/relationships/tags" Target="../tags/tag209.xml"/><Relationship Id="rId72" Type="http://schemas.openxmlformats.org/officeDocument/2006/relationships/tags" Target="../tags/tag230.xml"/><Relationship Id="rId93" Type="http://schemas.openxmlformats.org/officeDocument/2006/relationships/tags" Target="../tags/tag251.xml"/><Relationship Id="rId98" Type="http://schemas.openxmlformats.org/officeDocument/2006/relationships/tags" Target="../tags/tag256.xml"/><Relationship Id="rId3" Type="http://schemas.openxmlformats.org/officeDocument/2006/relationships/tags" Target="../tags/tag161.xml"/><Relationship Id="rId25" Type="http://schemas.openxmlformats.org/officeDocument/2006/relationships/tags" Target="../tags/tag183.xml"/><Relationship Id="rId46" Type="http://schemas.openxmlformats.org/officeDocument/2006/relationships/tags" Target="../tags/tag204.xml"/><Relationship Id="rId67" Type="http://schemas.openxmlformats.org/officeDocument/2006/relationships/tags" Target="../tags/tag225.xml"/><Relationship Id="rId116" Type="http://schemas.openxmlformats.org/officeDocument/2006/relationships/chart" Target="../charts/chart8.xml"/><Relationship Id="rId20" Type="http://schemas.openxmlformats.org/officeDocument/2006/relationships/tags" Target="../tags/tag178.xml"/><Relationship Id="rId41" Type="http://schemas.openxmlformats.org/officeDocument/2006/relationships/tags" Target="../tags/tag199.xml"/><Relationship Id="rId62" Type="http://schemas.openxmlformats.org/officeDocument/2006/relationships/tags" Target="../tags/tag220.xml"/><Relationship Id="rId83" Type="http://schemas.openxmlformats.org/officeDocument/2006/relationships/tags" Target="../tags/tag241.xml"/><Relationship Id="rId88" Type="http://schemas.openxmlformats.org/officeDocument/2006/relationships/tags" Target="../tags/tag246.xml"/><Relationship Id="rId111" Type="http://schemas.openxmlformats.org/officeDocument/2006/relationships/tags" Target="../tags/tag269.xml"/><Relationship Id="rId15" Type="http://schemas.openxmlformats.org/officeDocument/2006/relationships/tags" Target="../tags/tag173.xml"/><Relationship Id="rId36" Type="http://schemas.openxmlformats.org/officeDocument/2006/relationships/tags" Target="../tags/tag194.xml"/><Relationship Id="rId57" Type="http://schemas.openxmlformats.org/officeDocument/2006/relationships/tags" Target="../tags/tag215.xml"/><Relationship Id="rId106" Type="http://schemas.openxmlformats.org/officeDocument/2006/relationships/tags" Target="../tags/tag264.xml"/></Relationships>
</file>

<file path=ppt/slides/_rels/slide7.xml.rels><?xml version="1.0" encoding="UTF-8" standalone="yes"?>
<Relationships xmlns="http://schemas.openxmlformats.org/package/2006/relationships"><Relationship Id="rId117" Type="http://schemas.openxmlformats.org/officeDocument/2006/relationships/tags" Target="../tags/tag385.xml"/><Relationship Id="rId21" Type="http://schemas.openxmlformats.org/officeDocument/2006/relationships/tags" Target="../tags/tag289.xml"/><Relationship Id="rId42" Type="http://schemas.openxmlformats.org/officeDocument/2006/relationships/tags" Target="../tags/tag310.xml"/><Relationship Id="rId63" Type="http://schemas.openxmlformats.org/officeDocument/2006/relationships/tags" Target="../tags/tag331.xml"/><Relationship Id="rId84" Type="http://schemas.openxmlformats.org/officeDocument/2006/relationships/tags" Target="../tags/tag352.xml"/><Relationship Id="rId16" Type="http://schemas.openxmlformats.org/officeDocument/2006/relationships/tags" Target="../tags/tag284.xml"/><Relationship Id="rId107" Type="http://schemas.openxmlformats.org/officeDocument/2006/relationships/tags" Target="../tags/tag375.xml"/><Relationship Id="rId11" Type="http://schemas.openxmlformats.org/officeDocument/2006/relationships/tags" Target="../tags/tag279.xml"/><Relationship Id="rId32" Type="http://schemas.openxmlformats.org/officeDocument/2006/relationships/tags" Target="../tags/tag300.xml"/><Relationship Id="rId37" Type="http://schemas.openxmlformats.org/officeDocument/2006/relationships/tags" Target="../tags/tag305.xml"/><Relationship Id="rId53" Type="http://schemas.openxmlformats.org/officeDocument/2006/relationships/tags" Target="../tags/tag321.xml"/><Relationship Id="rId58" Type="http://schemas.openxmlformats.org/officeDocument/2006/relationships/tags" Target="../tags/tag326.xml"/><Relationship Id="rId74" Type="http://schemas.openxmlformats.org/officeDocument/2006/relationships/tags" Target="../tags/tag342.xml"/><Relationship Id="rId79" Type="http://schemas.openxmlformats.org/officeDocument/2006/relationships/tags" Target="../tags/tag347.xml"/><Relationship Id="rId102" Type="http://schemas.openxmlformats.org/officeDocument/2006/relationships/tags" Target="../tags/tag370.xml"/><Relationship Id="rId123" Type="http://schemas.openxmlformats.org/officeDocument/2006/relationships/tags" Target="../tags/tag391.xml"/><Relationship Id="rId128" Type="http://schemas.openxmlformats.org/officeDocument/2006/relationships/tags" Target="../tags/tag396.xml"/><Relationship Id="rId5" Type="http://schemas.openxmlformats.org/officeDocument/2006/relationships/tags" Target="../tags/tag273.xml"/><Relationship Id="rId90" Type="http://schemas.openxmlformats.org/officeDocument/2006/relationships/tags" Target="../tags/tag358.xml"/><Relationship Id="rId95" Type="http://schemas.openxmlformats.org/officeDocument/2006/relationships/tags" Target="../tags/tag363.xml"/><Relationship Id="rId22" Type="http://schemas.openxmlformats.org/officeDocument/2006/relationships/tags" Target="../tags/tag290.xml"/><Relationship Id="rId27" Type="http://schemas.openxmlformats.org/officeDocument/2006/relationships/tags" Target="../tags/tag295.xml"/><Relationship Id="rId43" Type="http://schemas.openxmlformats.org/officeDocument/2006/relationships/tags" Target="../tags/tag311.xml"/><Relationship Id="rId48" Type="http://schemas.openxmlformats.org/officeDocument/2006/relationships/tags" Target="../tags/tag316.xml"/><Relationship Id="rId64" Type="http://schemas.openxmlformats.org/officeDocument/2006/relationships/tags" Target="../tags/tag332.xml"/><Relationship Id="rId69" Type="http://schemas.openxmlformats.org/officeDocument/2006/relationships/tags" Target="../tags/tag337.xml"/><Relationship Id="rId113" Type="http://schemas.openxmlformats.org/officeDocument/2006/relationships/tags" Target="../tags/tag381.xml"/><Relationship Id="rId118" Type="http://schemas.openxmlformats.org/officeDocument/2006/relationships/tags" Target="../tags/tag386.xml"/><Relationship Id="rId134" Type="http://schemas.openxmlformats.org/officeDocument/2006/relationships/image" Target="../media/image2.emf"/><Relationship Id="rId80" Type="http://schemas.openxmlformats.org/officeDocument/2006/relationships/tags" Target="../tags/tag348.xml"/><Relationship Id="rId85" Type="http://schemas.openxmlformats.org/officeDocument/2006/relationships/tags" Target="../tags/tag353.xml"/><Relationship Id="rId12" Type="http://schemas.openxmlformats.org/officeDocument/2006/relationships/tags" Target="../tags/tag280.xml"/><Relationship Id="rId17" Type="http://schemas.openxmlformats.org/officeDocument/2006/relationships/tags" Target="../tags/tag285.xml"/><Relationship Id="rId33" Type="http://schemas.openxmlformats.org/officeDocument/2006/relationships/tags" Target="../tags/tag301.xml"/><Relationship Id="rId38" Type="http://schemas.openxmlformats.org/officeDocument/2006/relationships/tags" Target="../tags/tag306.xml"/><Relationship Id="rId59" Type="http://schemas.openxmlformats.org/officeDocument/2006/relationships/tags" Target="../tags/tag327.xml"/><Relationship Id="rId103" Type="http://schemas.openxmlformats.org/officeDocument/2006/relationships/tags" Target="../tags/tag371.xml"/><Relationship Id="rId108" Type="http://schemas.openxmlformats.org/officeDocument/2006/relationships/tags" Target="../tags/tag376.xml"/><Relationship Id="rId124" Type="http://schemas.openxmlformats.org/officeDocument/2006/relationships/tags" Target="../tags/tag392.xml"/><Relationship Id="rId129" Type="http://schemas.openxmlformats.org/officeDocument/2006/relationships/tags" Target="../tags/tag397.xml"/><Relationship Id="rId54" Type="http://schemas.openxmlformats.org/officeDocument/2006/relationships/tags" Target="../tags/tag322.xml"/><Relationship Id="rId70" Type="http://schemas.openxmlformats.org/officeDocument/2006/relationships/tags" Target="../tags/tag338.xml"/><Relationship Id="rId75" Type="http://schemas.openxmlformats.org/officeDocument/2006/relationships/tags" Target="../tags/tag343.xml"/><Relationship Id="rId91" Type="http://schemas.openxmlformats.org/officeDocument/2006/relationships/tags" Target="../tags/tag359.xml"/><Relationship Id="rId96" Type="http://schemas.openxmlformats.org/officeDocument/2006/relationships/tags" Target="../tags/tag364.xml"/><Relationship Id="rId1" Type="http://schemas.openxmlformats.org/officeDocument/2006/relationships/vmlDrawing" Target="../drawings/vmlDrawing8.vml"/><Relationship Id="rId6" Type="http://schemas.openxmlformats.org/officeDocument/2006/relationships/tags" Target="../tags/tag274.xml"/><Relationship Id="rId23" Type="http://schemas.openxmlformats.org/officeDocument/2006/relationships/tags" Target="../tags/tag291.xml"/><Relationship Id="rId28" Type="http://schemas.openxmlformats.org/officeDocument/2006/relationships/tags" Target="../tags/tag296.xml"/><Relationship Id="rId49" Type="http://schemas.openxmlformats.org/officeDocument/2006/relationships/tags" Target="../tags/tag317.xml"/><Relationship Id="rId114" Type="http://schemas.openxmlformats.org/officeDocument/2006/relationships/tags" Target="../tags/tag382.xml"/><Relationship Id="rId119" Type="http://schemas.openxmlformats.org/officeDocument/2006/relationships/tags" Target="../tags/tag387.xml"/><Relationship Id="rId44" Type="http://schemas.openxmlformats.org/officeDocument/2006/relationships/tags" Target="../tags/tag312.xml"/><Relationship Id="rId60" Type="http://schemas.openxmlformats.org/officeDocument/2006/relationships/tags" Target="../tags/tag328.xml"/><Relationship Id="rId65" Type="http://schemas.openxmlformats.org/officeDocument/2006/relationships/tags" Target="../tags/tag333.xml"/><Relationship Id="rId81" Type="http://schemas.openxmlformats.org/officeDocument/2006/relationships/tags" Target="../tags/tag349.xml"/><Relationship Id="rId86" Type="http://schemas.openxmlformats.org/officeDocument/2006/relationships/tags" Target="../tags/tag354.xml"/><Relationship Id="rId130" Type="http://schemas.openxmlformats.org/officeDocument/2006/relationships/tags" Target="../tags/tag398.xml"/><Relationship Id="rId135" Type="http://schemas.openxmlformats.org/officeDocument/2006/relationships/image" Target="../media/image4.emf"/><Relationship Id="rId13" Type="http://schemas.openxmlformats.org/officeDocument/2006/relationships/tags" Target="../tags/tag281.xml"/><Relationship Id="rId18" Type="http://schemas.openxmlformats.org/officeDocument/2006/relationships/tags" Target="../tags/tag286.xml"/><Relationship Id="rId39" Type="http://schemas.openxmlformats.org/officeDocument/2006/relationships/tags" Target="../tags/tag307.xml"/><Relationship Id="rId109" Type="http://schemas.openxmlformats.org/officeDocument/2006/relationships/tags" Target="../tags/tag377.xml"/><Relationship Id="rId34" Type="http://schemas.openxmlformats.org/officeDocument/2006/relationships/tags" Target="../tags/tag302.xml"/><Relationship Id="rId50" Type="http://schemas.openxmlformats.org/officeDocument/2006/relationships/tags" Target="../tags/tag318.xml"/><Relationship Id="rId55" Type="http://schemas.openxmlformats.org/officeDocument/2006/relationships/tags" Target="../tags/tag323.xml"/><Relationship Id="rId76" Type="http://schemas.openxmlformats.org/officeDocument/2006/relationships/tags" Target="../tags/tag344.xml"/><Relationship Id="rId97" Type="http://schemas.openxmlformats.org/officeDocument/2006/relationships/tags" Target="../tags/tag365.xml"/><Relationship Id="rId104" Type="http://schemas.openxmlformats.org/officeDocument/2006/relationships/tags" Target="../tags/tag372.xml"/><Relationship Id="rId120" Type="http://schemas.openxmlformats.org/officeDocument/2006/relationships/tags" Target="../tags/tag388.xml"/><Relationship Id="rId125" Type="http://schemas.openxmlformats.org/officeDocument/2006/relationships/tags" Target="../tags/tag393.xml"/><Relationship Id="rId7" Type="http://schemas.openxmlformats.org/officeDocument/2006/relationships/tags" Target="../tags/tag275.xml"/><Relationship Id="rId71" Type="http://schemas.openxmlformats.org/officeDocument/2006/relationships/tags" Target="../tags/tag339.xml"/><Relationship Id="rId92" Type="http://schemas.openxmlformats.org/officeDocument/2006/relationships/tags" Target="../tags/tag360.xml"/><Relationship Id="rId2" Type="http://schemas.openxmlformats.org/officeDocument/2006/relationships/tags" Target="../tags/tag270.xml"/><Relationship Id="rId29" Type="http://schemas.openxmlformats.org/officeDocument/2006/relationships/tags" Target="../tags/tag297.xml"/><Relationship Id="rId24" Type="http://schemas.openxmlformats.org/officeDocument/2006/relationships/tags" Target="../tags/tag292.xml"/><Relationship Id="rId40" Type="http://schemas.openxmlformats.org/officeDocument/2006/relationships/tags" Target="../tags/tag308.xml"/><Relationship Id="rId45" Type="http://schemas.openxmlformats.org/officeDocument/2006/relationships/tags" Target="../tags/tag313.xml"/><Relationship Id="rId66" Type="http://schemas.openxmlformats.org/officeDocument/2006/relationships/tags" Target="../tags/tag334.xml"/><Relationship Id="rId87" Type="http://schemas.openxmlformats.org/officeDocument/2006/relationships/tags" Target="../tags/tag355.xml"/><Relationship Id="rId110" Type="http://schemas.openxmlformats.org/officeDocument/2006/relationships/tags" Target="../tags/tag378.xml"/><Relationship Id="rId115" Type="http://schemas.openxmlformats.org/officeDocument/2006/relationships/tags" Target="../tags/tag383.xml"/><Relationship Id="rId131" Type="http://schemas.openxmlformats.org/officeDocument/2006/relationships/tags" Target="../tags/tag399.xml"/><Relationship Id="rId136" Type="http://schemas.openxmlformats.org/officeDocument/2006/relationships/chart" Target="../charts/chart10.xml"/><Relationship Id="rId61" Type="http://schemas.openxmlformats.org/officeDocument/2006/relationships/tags" Target="../tags/tag329.xml"/><Relationship Id="rId82" Type="http://schemas.openxmlformats.org/officeDocument/2006/relationships/tags" Target="../tags/tag350.xml"/><Relationship Id="rId19" Type="http://schemas.openxmlformats.org/officeDocument/2006/relationships/tags" Target="../tags/tag287.xml"/><Relationship Id="rId14" Type="http://schemas.openxmlformats.org/officeDocument/2006/relationships/tags" Target="../tags/tag282.xml"/><Relationship Id="rId30" Type="http://schemas.openxmlformats.org/officeDocument/2006/relationships/tags" Target="../tags/tag298.xml"/><Relationship Id="rId35" Type="http://schemas.openxmlformats.org/officeDocument/2006/relationships/tags" Target="../tags/tag303.xml"/><Relationship Id="rId56" Type="http://schemas.openxmlformats.org/officeDocument/2006/relationships/tags" Target="../tags/tag324.xml"/><Relationship Id="rId77" Type="http://schemas.openxmlformats.org/officeDocument/2006/relationships/tags" Target="../tags/tag345.xml"/><Relationship Id="rId100" Type="http://schemas.openxmlformats.org/officeDocument/2006/relationships/tags" Target="../tags/tag368.xml"/><Relationship Id="rId105" Type="http://schemas.openxmlformats.org/officeDocument/2006/relationships/tags" Target="../tags/tag373.xml"/><Relationship Id="rId126" Type="http://schemas.openxmlformats.org/officeDocument/2006/relationships/tags" Target="../tags/tag394.xml"/><Relationship Id="rId8" Type="http://schemas.openxmlformats.org/officeDocument/2006/relationships/tags" Target="../tags/tag276.xml"/><Relationship Id="rId51" Type="http://schemas.openxmlformats.org/officeDocument/2006/relationships/tags" Target="../tags/tag319.xml"/><Relationship Id="rId72" Type="http://schemas.openxmlformats.org/officeDocument/2006/relationships/tags" Target="../tags/tag340.xml"/><Relationship Id="rId93" Type="http://schemas.openxmlformats.org/officeDocument/2006/relationships/tags" Target="../tags/tag361.xml"/><Relationship Id="rId98" Type="http://schemas.openxmlformats.org/officeDocument/2006/relationships/tags" Target="../tags/tag366.xml"/><Relationship Id="rId121" Type="http://schemas.openxmlformats.org/officeDocument/2006/relationships/tags" Target="../tags/tag389.xml"/><Relationship Id="rId3" Type="http://schemas.openxmlformats.org/officeDocument/2006/relationships/tags" Target="../tags/tag271.xml"/><Relationship Id="rId25" Type="http://schemas.openxmlformats.org/officeDocument/2006/relationships/tags" Target="../tags/tag293.xml"/><Relationship Id="rId46" Type="http://schemas.openxmlformats.org/officeDocument/2006/relationships/tags" Target="../tags/tag314.xml"/><Relationship Id="rId67" Type="http://schemas.openxmlformats.org/officeDocument/2006/relationships/tags" Target="../tags/tag335.xml"/><Relationship Id="rId116" Type="http://schemas.openxmlformats.org/officeDocument/2006/relationships/tags" Target="../tags/tag384.xml"/><Relationship Id="rId137" Type="http://schemas.openxmlformats.org/officeDocument/2006/relationships/image" Target="../media/image11.png"/><Relationship Id="rId20" Type="http://schemas.openxmlformats.org/officeDocument/2006/relationships/tags" Target="../tags/tag288.xml"/><Relationship Id="rId41" Type="http://schemas.openxmlformats.org/officeDocument/2006/relationships/tags" Target="../tags/tag309.xml"/><Relationship Id="rId62" Type="http://schemas.openxmlformats.org/officeDocument/2006/relationships/tags" Target="../tags/tag330.xml"/><Relationship Id="rId83" Type="http://schemas.openxmlformats.org/officeDocument/2006/relationships/tags" Target="../tags/tag351.xml"/><Relationship Id="rId88" Type="http://schemas.openxmlformats.org/officeDocument/2006/relationships/tags" Target="../tags/tag356.xml"/><Relationship Id="rId111" Type="http://schemas.openxmlformats.org/officeDocument/2006/relationships/tags" Target="../tags/tag379.xml"/><Relationship Id="rId132" Type="http://schemas.openxmlformats.org/officeDocument/2006/relationships/slideLayout" Target="../slideLayouts/slideLayout1.xml"/><Relationship Id="rId15" Type="http://schemas.openxmlformats.org/officeDocument/2006/relationships/tags" Target="../tags/tag283.xml"/><Relationship Id="rId36" Type="http://schemas.openxmlformats.org/officeDocument/2006/relationships/tags" Target="../tags/tag304.xml"/><Relationship Id="rId57" Type="http://schemas.openxmlformats.org/officeDocument/2006/relationships/tags" Target="../tags/tag325.xml"/><Relationship Id="rId106" Type="http://schemas.openxmlformats.org/officeDocument/2006/relationships/tags" Target="../tags/tag374.xml"/><Relationship Id="rId127" Type="http://schemas.openxmlformats.org/officeDocument/2006/relationships/tags" Target="../tags/tag395.xml"/><Relationship Id="rId10" Type="http://schemas.openxmlformats.org/officeDocument/2006/relationships/tags" Target="../tags/tag278.xml"/><Relationship Id="rId31" Type="http://schemas.openxmlformats.org/officeDocument/2006/relationships/tags" Target="../tags/tag299.xml"/><Relationship Id="rId52" Type="http://schemas.openxmlformats.org/officeDocument/2006/relationships/tags" Target="../tags/tag320.xml"/><Relationship Id="rId73" Type="http://schemas.openxmlformats.org/officeDocument/2006/relationships/tags" Target="../tags/tag341.xml"/><Relationship Id="rId78" Type="http://schemas.openxmlformats.org/officeDocument/2006/relationships/tags" Target="../tags/tag346.xml"/><Relationship Id="rId94" Type="http://schemas.openxmlformats.org/officeDocument/2006/relationships/tags" Target="../tags/tag362.xml"/><Relationship Id="rId99" Type="http://schemas.openxmlformats.org/officeDocument/2006/relationships/tags" Target="../tags/tag367.xml"/><Relationship Id="rId101" Type="http://schemas.openxmlformats.org/officeDocument/2006/relationships/tags" Target="../tags/tag369.xml"/><Relationship Id="rId122" Type="http://schemas.openxmlformats.org/officeDocument/2006/relationships/tags" Target="../tags/tag390.xml"/><Relationship Id="rId4" Type="http://schemas.openxmlformats.org/officeDocument/2006/relationships/tags" Target="../tags/tag272.xml"/><Relationship Id="rId9" Type="http://schemas.openxmlformats.org/officeDocument/2006/relationships/tags" Target="../tags/tag277.xml"/><Relationship Id="rId26" Type="http://schemas.openxmlformats.org/officeDocument/2006/relationships/tags" Target="../tags/tag294.xml"/><Relationship Id="rId47" Type="http://schemas.openxmlformats.org/officeDocument/2006/relationships/tags" Target="../tags/tag315.xml"/><Relationship Id="rId68" Type="http://schemas.openxmlformats.org/officeDocument/2006/relationships/tags" Target="../tags/tag336.xml"/><Relationship Id="rId89" Type="http://schemas.openxmlformats.org/officeDocument/2006/relationships/tags" Target="../tags/tag357.xml"/><Relationship Id="rId112" Type="http://schemas.openxmlformats.org/officeDocument/2006/relationships/tags" Target="../tags/tag380.xml"/><Relationship Id="rId133"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401.xml"/><Relationship Id="rId7" Type="http://schemas.openxmlformats.org/officeDocument/2006/relationships/image" Target="../media/image4.emf"/><Relationship Id="rId2" Type="http://schemas.openxmlformats.org/officeDocument/2006/relationships/tags" Target="../tags/tag400.xml"/><Relationship Id="rId1" Type="http://schemas.openxmlformats.org/officeDocument/2006/relationships/vmlDrawing" Target="../drawings/vmlDrawing9.vml"/><Relationship Id="rId6" Type="http://schemas.openxmlformats.org/officeDocument/2006/relationships/image" Target="../media/image2.emf"/><Relationship Id="rId11" Type="http://schemas.openxmlformats.org/officeDocument/2006/relationships/image" Target="../media/image15.png"/><Relationship Id="rId5" Type="http://schemas.openxmlformats.org/officeDocument/2006/relationships/oleObject" Target="../embeddings/oleObject9.bin"/><Relationship Id="rId10" Type="http://schemas.openxmlformats.org/officeDocument/2006/relationships/image" Target="../media/image14.png"/><Relationship Id="rId4" Type="http://schemas.openxmlformats.org/officeDocument/2006/relationships/slideLayout" Target="../slideLayouts/slideLayout1.xml"/><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403.xml"/><Relationship Id="rId7" Type="http://schemas.openxmlformats.org/officeDocument/2006/relationships/image" Target="../media/image4.emf"/><Relationship Id="rId2" Type="http://schemas.openxmlformats.org/officeDocument/2006/relationships/tags" Target="../tags/tag402.xml"/><Relationship Id="rId1" Type="http://schemas.openxmlformats.org/officeDocument/2006/relationships/vmlDrawing" Target="../drawings/vmlDrawing10.vml"/><Relationship Id="rId6" Type="http://schemas.openxmlformats.org/officeDocument/2006/relationships/image" Target="../media/image2.emf"/><Relationship Id="rId11" Type="http://schemas.openxmlformats.org/officeDocument/2006/relationships/image" Target="../media/image19.png"/><Relationship Id="rId5" Type="http://schemas.openxmlformats.org/officeDocument/2006/relationships/oleObject" Target="../embeddings/oleObject10.bin"/><Relationship Id="rId10" Type="http://schemas.openxmlformats.org/officeDocument/2006/relationships/image" Target="../media/image18.png"/><Relationship Id="rId4" Type="http://schemas.openxmlformats.org/officeDocument/2006/relationships/slideLayout" Target="../slideLayouts/slideLayout1.xml"/><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hidden="1"/>
          <p:cNvGraphicFramePr>
            <a:graphicFrameLocks noChangeAspect="1"/>
          </p:cNvGraphicFramePr>
          <p:nvPr>
            <p:custDataLst>
              <p:tags r:id="rId2"/>
            </p:custDataLst>
            <p:extLst>
              <p:ext uri="{D42A27DB-BD31-4B8C-83A1-F6EECF244321}">
                <p14:modId xmlns:p14="http://schemas.microsoft.com/office/powerpoint/2010/main" val="554457921"/>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2136" name="Diapositiva de think-cell" r:id="rId5" imgW="421" imgH="423" progId="TCLayout.ActiveDocument.1">
                  <p:embed/>
                </p:oleObj>
              </mc:Choice>
              <mc:Fallback>
                <p:oleObj name="Diapositiva de think-cell" r:id="rId5" imgW="421" imgH="423" progId="TCLayout.ActiveDocument.1">
                  <p:embed/>
                  <p:pic>
                    <p:nvPicPr>
                      <p:cNvPr id="0" name="Object 2"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pic>
        <p:nvPicPr>
          <p:cNvPr id="2051" name="Imagen 2" descr="Imagen que contiene dibujo&#10;&#10;Descripción generada automáticamente"/>
          <p:cNvPicPr>
            <a:picLocks noChangeAspect="1" noChangeArrowheads="1"/>
          </p:cNvPicPr>
          <p:nvPr/>
        </p:nvPicPr>
        <p:blipFill>
          <a:blip r:embed="rId7" cstate="print"/>
          <a:srcRect/>
          <a:stretch>
            <a:fillRect/>
          </a:stretch>
        </p:blipFill>
        <p:spPr bwMode="auto">
          <a:xfrm>
            <a:off x="-96838" y="0"/>
            <a:ext cx="12288838" cy="6900863"/>
          </a:xfrm>
          <a:prstGeom prst="rect">
            <a:avLst/>
          </a:prstGeom>
          <a:noFill/>
          <a:ln w="9525">
            <a:noFill/>
            <a:miter lim="800000"/>
            <a:headEnd/>
            <a:tailEnd/>
          </a:ln>
        </p:spPr>
      </p:pic>
      <p:sp>
        <p:nvSpPr>
          <p:cNvPr id="2052" name="Título 1"/>
          <p:cNvSpPr>
            <a:spLocks noGrp="1"/>
          </p:cNvSpPr>
          <p:nvPr>
            <p:ph type="ctrTitle"/>
          </p:nvPr>
        </p:nvSpPr>
        <p:spPr>
          <a:xfrm>
            <a:off x="41551" y="5969000"/>
            <a:ext cx="5926170" cy="565150"/>
          </a:xfrm>
        </p:spPr>
        <p:txBody>
          <a:bodyPr vert="horz"/>
          <a:lstStyle/>
          <a:p>
            <a:pPr eaLnBrk="1" hangingPunct="1"/>
            <a:r>
              <a:rPr lang="es-AR" altLang="es-AR" sz="2000" dirty="0" err="1">
                <a:latin typeface="Gotham Medium"/>
              </a:rPr>
              <a:t>Grain</a:t>
            </a:r>
            <a:r>
              <a:rPr lang="es-AR" altLang="es-AR" sz="2000" dirty="0">
                <a:latin typeface="Gotham Medium"/>
              </a:rPr>
              <a:t> &amp; </a:t>
            </a:r>
            <a:r>
              <a:rPr lang="es-AR" altLang="es-AR" sz="2000" dirty="0" err="1">
                <a:latin typeface="Gotham Medium"/>
              </a:rPr>
              <a:t>by</a:t>
            </a:r>
            <a:r>
              <a:rPr lang="es-AR" altLang="es-AR" sz="2000" dirty="0">
                <a:latin typeface="Gotham Medium"/>
              </a:rPr>
              <a:t> </a:t>
            </a:r>
            <a:r>
              <a:rPr lang="es-AR" altLang="es-AR" sz="2000" dirty="0" err="1">
                <a:latin typeface="Gotham Medium"/>
              </a:rPr>
              <a:t>product</a:t>
            </a:r>
            <a:r>
              <a:rPr lang="es-AR" altLang="es-AR" sz="2000" dirty="0">
                <a:latin typeface="Gotham Medium"/>
              </a:rPr>
              <a:t> </a:t>
            </a:r>
            <a:r>
              <a:rPr lang="es-AR" altLang="es-AR" sz="2000" dirty="0" err="1">
                <a:latin typeface="Gotham Medium"/>
              </a:rPr>
              <a:t>by</a:t>
            </a:r>
            <a:r>
              <a:rPr lang="es-AR" altLang="es-AR" sz="2000" dirty="0">
                <a:latin typeface="Gotham Medium"/>
              </a:rPr>
              <a:t> terminal, </a:t>
            </a:r>
            <a:r>
              <a:rPr lang="es-AR" altLang="es-AR" sz="2000" dirty="0" err="1">
                <a:latin typeface="Gotham Medium"/>
              </a:rPr>
              <a:t>November</a:t>
            </a:r>
            <a:r>
              <a:rPr lang="es-AR" altLang="es-AR" sz="2000" dirty="0">
                <a:latin typeface="Gotham Medium"/>
              </a:rPr>
              <a:t> 2024</a:t>
            </a:r>
            <a:endParaRPr lang="es-AR" altLang="es-AR" sz="2000" dirty="0">
              <a:latin typeface="Gotham Light"/>
            </a:endParaRPr>
          </a:p>
        </p:txBody>
      </p:sp>
      <p:sp>
        <p:nvSpPr>
          <p:cNvPr id="5" name="4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2000">
              <a:latin typeface="Gotham Medium"/>
              <a:ea typeface="MS PGothic"/>
              <a:cs typeface="+mj-cs"/>
              <a:sym typeface="Gotham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290" name="Object 1"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2319" name="Diapositiva de think-cell" r:id="rId5" imgW="421" imgH="423" progId="TCLayout.ActiveDocument.1">
                  <p:embed/>
                </p:oleObj>
              </mc:Choice>
              <mc:Fallback>
                <p:oleObj name="Diapositiva de think-cell" r:id="rId5" imgW="421" imgH="423" progId="TCLayout.ActiveDocument.1">
                  <p:embed/>
                  <p:pic>
                    <p:nvPicPr>
                      <p:cNvPr id="12290"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defRPr/>
            </a:pPr>
            <a:endParaRPr lang="es-AR" sz="1000" b="1">
              <a:sym typeface="Calibri"/>
            </a:endParaRPr>
          </a:p>
        </p:txBody>
      </p:sp>
      <p:pic>
        <p:nvPicPr>
          <p:cNvPr id="12293" name="Picture 16"/>
          <p:cNvPicPr>
            <a:picLocks noChangeAspect="1"/>
          </p:cNvPicPr>
          <p:nvPr/>
        </p:nvPicPr>
        <p:blipFill>
          <a:blip r:embed="rId7" cstate="print"/>
          <a:srcRect/>
          <a:stretch>
            <a:fillRect/>
          </a:stretch>
        </p:blipFill>
        <p:spPr bwMode="auto">
          <a:xfrm>
            <a:off x="0" y="5516563"/>
            <a:ext cx="12192000" cy="1350962"/>
          </a:xfrm>
          <a:prstGeom prst="rect">
            <a:avLst/>
          </a:prstGeom>
          <a:noFill/>
          <a:ln w="9525">
            <a:noFill/>
            <a:miter lim="800000"/>
            <a:headEnd/>
            <a:tailEnd/>
          </a:ln>
        </p:spPr>
      </p:pic>
      <p:sp>
        <p:nvSpPr>
          <p:cNvPr id="12294"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pic>
        <p:nvPicPr>
          <p:cNvPr id="4" name="Imagen 3">
            <a:extLst>
              <a:ext uri="{FF2B5EF4-FFF2-40B4-BE49-F238E27FC236}">
                <a16:creationId xmlns:a16="http://schemas.microsoft.com/office/drawing/2014/main" id="{BB7E9E1C-764A-466B-B5CF-63DE725C4B00}"/>
              </a:ext>
            </a:extLst>
          </p:cNvPr>
          <p:cNvPicPr>
            <a:picLocks noChangeAspect="1"/>
          </p:cNvPicPr>
          <p:nvPr/>
        </p:nvPicPr>
        <p:blipFill>
          <a:blip r:embed="rId8"/>
          <a:stretch>
            <a:fillRect/>
          </a:stretch>
        </p:blipFill>
        <p:spPr>
          <a:xfrm>
            <a:off x="811213" y="188519"/>
            <a:ext cx="4854361" cy="1737511"/>
          </a:xfrm>
          <a:prstGeom prst="rect">
            <a:avLst/>
          </a:prstGeom>
        </p:spPr>
      </p:pic>
      <p:pic>
        <p:nvPicPr>
          <p:cNvPr id="6" name="Imagen 5">
            <a:extLst>
              <a:ext uri="{FF2B5EF4-FFF2-40B4-BE49-F238E27FC236}">
                <a16:creationId xmlns:a16="http://schemas.microsoft.com/office/drawing/2014/main" id="{A54D37BC-8777-45D6-ACD5-6140CB112633}"/>
              </a:ext>
            </a:extLst>
          </p:cNvPr>
          <p:cNvPicPr>
            <a:picLocks noChangeAspect="1"/>
          </p:cNvPicPr>
          <p:nvPr/>
        </p:nvPicPr>
        <p:blipFill>
          <a:blip r:embed="rId9"/>
          <a:stretch>
            <a:fillRect/>
          </a:stretch>
        </p:blipFill>
        <p:spPr>
          <a:xfrm>
            <a:off x="6650144" y="188519"/>
            <a:ext cx="4854361" cy="2903472"/>
          </a:xfrm>
          <a:prstGeom prst="rect">
            <a:avLst/>
          </a:prstGeom>
        </p:spPr>
      </p:pic>
    </p:spTree>
    <p:extLst>
      <p:ext uri="{BB962C8B-B14F-4D97-AF65-F5344CB8AC3E}">
        <p14:creationId xmlns:p14="http://schemas.microsoft.com/office/powerpoint/2010/main" val="3612462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E64231E-8565-D3EB-3CA3-E865F6D067FB}"/>
              </a:ext>
            </a:extLst>
          </p:cNvPr>
          <p:cNvPicPr>
            <a:picLocks noChangeAspect="1"/>
          </p:cNvPicPr>
          <p:nvPr/>
        </p:nvPicPr>
        <p:blipFill>
          <a:blip r:embed="rId2"/>
          <a:stretch>
            <a:fillRect/>
          </a:stretch>
        </p:blipFill>
        <p:spPr>
          <a:xfrm>
            <a:off x="0" y="0"/>
            <a:ext cx="1209705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074" name="Object 1" hidden="1"/>
          <p:cNvGraphicFramePr>
            <a:graphicFrameLocks noChangeAspect="1"/>
          </p:cNvGraphicFramePr>
          <p:nvPr>
            <p:custDataLst>
              <p:tags r:id="rId2"/>
            </p:custDataLst>
            <p:extLst>
              <p:ext uri="{D42A27DB-BD31-4B8C-83A1-F6EECF244321}">
                <p14:modId xmlns:p14="http://schemas.microsoft.com/office/powerpoint/2010/main" val="2121336547"/>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167" name="Diapositiva de think-cell" r:id="rId59" imgW="421" imgH="423" progId="TCLayout.ActiveDocument.1">
                  <p:embed/>
                </p:oleObj>
              </mc:Choice>
              <mc:Fallback>
                <p:oleObj name="Diapositiva de think-cell" r:id="rId59" imgW="421" imgH="423" progId="TCLayout.ActiveDocument.1">
                  <p:embed/>
                  <p:pic>
                    <p:nvPicPr>
                      <p:cNvPr id="0" name="Object 1" hidden="1"/>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sym typeface="Calibri"/>
            </a:endParaRPr>
          </a:p>
        </p:txBody>
      </p:sp>
      <p:sp>
        <p:nvSpPr>
          <p:cNvPr id="3077" name="Marcador de texto 2"/>
          <p:cNvSpPr>
            <a:spLocks noGrp="1"/>
          </p:cNvSpPr>
          <p:nvPr>
            <p:custDataLst>
              <p:tags r:id="rId4"/>
            </p:custDataLst>
          </p:nvPr>
        </p:nvSpPr>
        <p:spPr bwMode="auto">
          <a:xfrm>
            <a:off x="450850" y="5519738"/>
            <a:ext cx="214313" cy="136525"/>
          </a:xfrm>
          <a:prstGeom prst="rect">
            <a:avLst/>
          </a:prstGeom>
          <a:noFill/>
          <a:ln w="9525">
            <a:noFill/>
            <a:miter lim="800000"/>
            <a:headEnd/>
            <a:tailEnd/>
          </a:ln>
        </p:spPr>
        <p:txBody>
          <a:bodyPr wrap="none" lIns="0" tIns="0" rIns="0" bIns="0"/>
          <a:lstStyle/>
          <a:p>
            <a:pPr algn="ctr">
              <a:lnSpc>
                <a:spcPct val="90000"/>
              </a:lnSpc>
              <a:buFont typeface="Arial" pitchFamily="34" charset="0"/>
              <a:buNone/>
            </a:pPr>
            <a:endParaRPr lang="es-AR" altLang="es-AR" sz="1000" b="1">
              <a:latin typeface="Gotham Book"/>
              <a:sym typeface="+mn-lt"/>
            </a:endParaRPr>
          </a:p>
        </p:txBody>
      </p:sp>
      <p:pic>
        <p:nvPicPr>
          <p:cNvPr id="3078" name="Picture 16"/>
          <p:cNvPicPr>
            <a:picLocks noChangeAspect="1"/>
          </p:cNvPicPr>
          <p:nvPr/>
        </p:nvPicPr>
        <p:blipFill>
          <a:blip r:embed="rId61" cstate="print"/>
          <a:srcRect/>
          <a:stretch>
            <a:fillRect/>
          </a:stretch>
        </p:blipFill>
        <p:spPr bwMode="auto">
          <a:xfrm>
            <a:off x="0" y="5541963"/>
            <a:ext cx="12192000" cy="1350962"/>
          </a:xfrm>
          <a:prstGeom prst="rect">
            <a:avLst/>
          </a:prstGeom>
          <a:noFill/>
          <a:ln w="9525">
            <a:noFill/>
            <a:miter lim="800000"/>
            <a:headEnd/>
            <a:tailEnd/>
          </a:ln>
        </p:spPr>
      </p:pic>
      <p:sp>
        <p:nvSpPr>
          <p:cNvPr id="3079"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Terminal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3080" name="Rectángulo 19"/>
          <p:cNvSpPr>
            <a:spLocks noChangeArrowheads="1"/>
          </p:cNvSpPr>
          <p:nvPr/>
        </p:nvSpPr>
        <p:spPr bwMode="auto">
          <a:xfrm>
            <a:off x="4782115" y="3131206"/>
            <a:ext cx="2911782" cy="2031325"/>
          </a:xfrm>
          <a:prstGeom prst="rect">
            <a:avLst/>
          </a:prstGeom>
          <a:noFill/>
          <a:ln w="9525">
            <a:noFill/>
            <a:miter lim="800000"/>
            <a:headEnd/>
            <a:tailEnd/>
          </a:ln>
        </p:spPr>
        <p:txBody>
          <a:bodyPr wrap="square">
            <a:spAutoFit/>
          </a:bodyPr>
          <a:lstStyle/>
          <a:p>
            <a:pPr algn="just" eaLnBrk="0" hangingPunct="0"/>
            <a:r>
              <a:rPr lang="en-AU" sz="1400" dirty="0">
                <a:cs typeface="Calibri" pitchFamily="34" charset="0"/>
              </a:rPr>
              <a:t>The main Origin Port of Grain Exports in 2024 has been San Lorenzo with 39,184k Tons, followed by Rosario with 14,056K Tons and Bahia Blanca with 9,290k Tons. </a:t>
            </a:r>
          </a:p>
          <a:p>
            <a:pPr algn="just" eaLnBrk="0" hangingPunct="0"/>
            <a:endParaRPr lang="en-AU" sz="1400" dirty="0">
              <a:cs typeface="Calibri" pitchFamily="34" charset="0"/>
            </a:endParaRPr>
          </a:p>
          <a:p>
            <a:pPr algn="just" eaLnBrk="0" hangingPunct="0"/>
            <a:endParaRPr lang="en-AU" sz="1400" dirty="0">
              <a:cs typeface="Calibri" pitchFamily="34" charset="0"/>
            </a:endParaRPr>
          </a:p>
          <a:p>
            <a:pPr algn="just" eaLnBrk="0" hangingPunct="0"/>
            <a:endParaRPr lang="en-AU" sz="1400" dirty="0">
              <a:cs typeface="Calibri" pitchFamily="34" charset="0"/>
            </a:endParaRPr>
          </a:p>
          <a:p>
            <a:pPr algn="just" eaLnBrk="0" hangingPunct="0"/>
            <a:r>
              <a:rPr lang="en-AU" sz="1400" dirty="0">
                <a:cs typeface="Calibri" pitchFamily="34" charset="0"/>
              </a:rPr>
              <a:t> </a:t>
            </a:r>
            <a:endParaRPr lang="es-AR" sz="1400" dirty="0">
              <a:cs typeface="Calibri" pitchFamily="34" charset="0"/>
            </a:endParaRPr>
          </a:p>
        </p:txBody>
      </p:sp>
      <p:graphicFrame>
        <p:nvGraphicFramePr>
          <p:cNvPr id="84" name="Chart 3">
            <a:extLst>
              <a:ext uri="{FF2B5EF4-FFF2-40B4-BE49-F238E27FC236}">
                <a16:creationId xmlns:a16="http://schemas.microsoft.com/office/drawing/2014/main" id="{E5C8F815-D4EF-4878-82F8-096DA0F487F1}"/>
              </a:ext>
            </a:extLst>
          </p:cNvPr>
          <p:cNvGraphicFramePr/>
          <p:nvPr>
            <p:custDataLst>
              <p:tags r:id="rId5"/>
            </p:custDataLst>
            <p:extLst>
              <p:ext uri="{D42A27DB-BD31-4B8C-83A1-F6EECF244321}">
                <p14:modId xmlns:p14="http://schemas.microsoft.com/office/powerpoint/2010/main" val="948435851"/>
              </p:ext>
            </p:extLst>
          </p:nvPr>
        </p:nvGraphicFramePr>
        <p:xfrm>
          <a:off x="812800" y="2916238"/>
          <a:ext cx="2709863" cy="2709862"/>
        </p:xfrm>
        <a:graphic>
          <a:graphicData uri="http://schemas.openxmlformats.org/drawingml/2006/chart">
            <c:chart xmlns:c="http://schemas.openxmlformats.org/drawingml/2006/chart" xmlns:r="http://schemas.openxmlformats.org/officeDocument/2006/relationships" r:id="rId62"/>
          </a:graphicData>
        </a:graphic>
      </p:graphicFrame>
      <p:cxnSp>
        <p:nvCxnSpPr>
          <p:cNvPr id="7" name="Conector recto 6">
            <a:extLst>
              <a:ext uri="{FF2B5EF4-FFF2-40B4-BE49-F238E27FC236}">
                <a16:creationId xmlns:a16="http://schemas.microsoft.com/office/drawing/2014/main" id="{7A053BFB-2310-426C-BE56-C811A65FBF40}"/>
              </a:ext>
            </a:extLst>
          </p:cNvPr>
          <p:cNvCxnSpPr>
            <a:cxnSpLocks/>
          </p:cNvCxnSpPr>
          <p:nvPr>
            <p:custDataLst>
              <p:tags r:id="rId6"/>
            </p:custDataLst>
          </p:nvPr>
        </p:nvCxnSpPr>
        <p:spPr bwMode="auto">
          <a:xfrm>
            <a:off x="2457449" y="2767013"/>
            <a:ext cx="7143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 name="Conector recto 8">
            <a:extLst>
              <a:ext uri="{FF2B5EF4-FFF2-40B4-BE49-F238E27FC236}">
                <a16:creationId xmlns:a16="http://schemas.microsoft.com/office/drawing/2014/main" id="{8F00E9DD-A052-4967-A737-EEADC9C08684}"/>
              </a:ext>
            </a:extLst>
          </p:cNvPr>
          <p:cNvCxnSpPr/>
          <p:nvPr>
            <p:custDataLst>
              <p:tags r:id="rId7"/>
            </p:custDataLst>
          </p:nvPr>
        </p:nvCxnSpPr>
        <p:spPr bwMode="auto">
          <a:xfrm>
            <a:off x="2517775" y="5749925"/>
            <a:ext cx="7778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 name="Conector recto 9">
            <a:extLst>
              <a:ext uri="{FF2B5EF4-FFF2-40B4-BE49-F238E27FC236}">
                <a16:creationId xmlns:a16="http://schemas.microsoft.com/office/drawing/2014/main" id="{DAC023A6-3127-47BA-A3D5-49AC1CFFEF0D}"/>
              </a:ext>
            </a:extLst>
          </p:cNvPr>
          <p:cNvCxnSpPr/>
          <p:nvPr>
            <p:custDataLst>
              <p:tags r:id="rId8"/>
            </p:custDataLst>
          </p:nvPr>
        </p:nvCxnSpPr>
        <p:spPr bwMode="auto">
          <a:xfrm flipV="1">
            <a:off x="2595563" y="5468938"/>
            <a:ext cx="0" cy="2809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4AF79FEC-6CAD-4196-B178-B20603E0D3C9}"/>
              </a:ext>
            </a:extLst>
          </p:cNvPr>
          <p:cNvCxnSpPr/>
          <p:nvPr>
            <p:custDataLst>
              <p:tags r:id="rId9"/>
            </p:custDataLst>
          </p:nvPr>
        </p:nvCxnSpPr>
        <p:spPr bwMode="auto">
          <a:xfrm>
            <a:off x="2528888" y="2767013"/>
            <a:ext cx="0" cy="2825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9" name="Text Placeholder 2">
            <a:extLst>
              <a:ext uri="{FF2B5EF4-FFF2-40B4-BE49-F238E27FC236}">
                <a16:creationId xmlns:a16="http://schemas.microsoft.com/office/drawing/2014/main" id="{B5BC48E1-D63C-4828-855E-256B528A0C83}"/>
              </a:ext>
            </a:extLst>
          </p:cNvPr>
          <p:cNvSpPr>
            <a:spLocks noGrp="1"/>
          </p:cNvSpPr>
          <p:nvPr>
            <p:custDataLst>
              <p:tags r:id="rId10"/>
            </p:custDataLst>
          </p:nvPr>
        </p:nvSpPr>
        <p:spPr bwMode="gray">
          <a:xfrm>
            <a:off x="2182813" y="3043238"/>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C30C3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CB9DFFB-69A5-4AB3-88C5-0204C2B01C3C}" type="datetime'''''''''''''''4'',''4''''''''''''''''''''''''''''''''''%'''''">
              <a:rPr lang="es-AR" altLang="en-US" sz="1000" b="1" smtClean="0">
                <a:solidFill>
                  <a:schemeClr val="bg1"/>
                </a:solidFill>
                <a:ea typeface="+mn-ea"/>
                <a:cs typeface="+mn-cs"/>
              </a:rPr>
              <a:pPr/>
              <a:t>4,4%</a:t>
            </a:fld>
            <a:endParaRPr lang="es-AR" altLang="es-AR" sz="1000" b="1" dirty="0">
              <a:solidFill>
                <a:schemeClr val="bg1"/>
              </a:solidFill>
              <a:ea typeface="+mn-ea"/>
              <a:cs typeface="+mn-cs"/>
              <a:sym typeface="+mn-lt"/>
            </a:endParaRPr>
          </a:p>
        </p:txBody>
      </p:sp>
      <p:sp>
        <p:nvSpPr>
          <p:cNvPr id="60" name="Marcador de texto 2">
            <a:extLst>
              <a:ext uri="{FF2B5EF4-FFF2-40B4-BE49-F238E27FC236}">
                <a16:creationId xmlns:a16="http://schemas.microsoft.com/office/drawing/2014/main" id="{833719F1-8844-4E2D-8A21-EBC83D61DF69}"/>
              </a:ext>
            </a:extLst>
          </p:cNvPr>
          <p:cNvSpPr>
            <a:spLocks noGrp="1"/>
          </p:cNvSpPr>
          <p:nvPr>
            <p:custDataLst>
              <p:tags r:id="rId11"/>
            </p:custDataLst>
          </p:nvPr>
        </p:nvSpPr>
        <p:spPr bwMode="auto">
          <a:xfrm>
            <a:off x="2055813" y="2835275"/>
            <a:ext cx="4016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357130F3-B368-406F-B5E1-BE73FF504D65}" type="datetime'''B''A''R''''''''LE''''''''''''Y'''''''''''''''''''''''''''''">
              <a:rPr lang="es-AR" altLang="en-US" sz="1000" b="1" smtClean="0">
                <a:effectLst/>
                <a:latin typeface="+mn-lt"/>
                <a:cs typeface="+mn-cs"/>
              </a:rPr>
              <a:pPr algn="r">
                <a:lnSpc>
                  <a:spcPct val="90000"/>
                </a:lnSpc>
                <a:buFont typeface="Arial" pitchFamily="34" charset="0"/>
                <a:buNone/>
              </a:pPr>
              <a:t>BARLEY</a:t>
            </a:fld>
            <a:endParaRPr lang="es-AR" sz="1000" b="1">
              <a:latin typeface="+mn-lt"/>
              <a:cs typeface="+mn-cs"/>
              <a:sym typeface="+mn-lt"/>
            </a:endParaRPr>
          </a:p>
        </p:txBody>
      </p:sp>
      <p:sp>
        <p:nvSpPr>
          <p:cNvPr id="64" name="Text Placeholder 2">
            <a:extLst>
              <a:ext uri="{FF2B5EF4-FFF2-40B4-BE49-F238E27FC236}">
                <a16:creationId xmlns:a16="http://schemas.microsoft.com/office/drawing/2014/main" id="{BC8BF3D2-655C-4203-8C61-4C7900A8348F}"/>
              </a:ext>
            </a:extLst>
          </p:cNvPr>
          <p:cNvSpPr>
            <a:spLocks noGrp="1"/>
          </p:cNvSpPr>
          <p:nvPr>
            <p:custDataLst>
              <p:tags r:id="rId12"/>
            </p:custDataLst>
          </p:nvPr>
        </p:nvSpPr>
        <p:spPr bwMode="gray">
          <a:xfrm>
            <a:off x="2325688" y="3179763"/>
            <a:ext cx="290513" cy="136525"/>
          </a:xfrm>
          <a:prstGeom prst="rect">
            <a:avLst/>
          </a:prstGeom>
          <a:solidFill>
            <a:srgbClr val="00777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3CE254B-AB20-4D04-8979-C8CE129DCA8D}" type="datetime'0'''',4''''''%'''''''''''''''''''''''''''">
              <a:rPr lang="es-AR" altLang="en-US" sz="1000" b="1" smtClean="0">
                <a:solidFill>
                  <a:schemeClr val="bg1"/>
                </a:solidFill>
                <a:effectLst/>
                <a:ea typeface="+mn-ea"/>
                <a:cs typeface="+mn-cs"/>
              </a:rPr>
              <a:pPr/>
              <a:t>0,4%</a:t>
            </a:fld>
            <a:endParaRPr lang="es-AR" altLang="es-AR" sz="1000" b="1" dirty="0">
              <a:solidFill>
                <a:schemeClr val="bg1"/>
              </a:solidFill>
              <a:ea typeface="+mn-ea"/>
              <a:cs typeface="+mn-cs"/>
              <a:sym typeface="+mn-lt"/>
            </a:endParaRPr>
          </a:p>
        </p:txBody>
      </p:sp>
      <p:sp>
        <p:nvSpPr>
          <p:cNvPr id="65" name="Marcador de texto 2">
            <a:extLst>
              <a:ext uri="{FF2B5EF4-FFF2-40B4-BE49-F238E27FC236}">
                <a16:creationId xmlns:a16="http://schemas.microsoft.com/office/drawing/2014/main" id="{27731351-9444-4303-8038-F6E64570C725}"/>
              </a:ext>
            </a:extLst>
          </p:cNvPr>
          <p:cNvSpPr>
            <a:spLocks noGrp="1"/>
          </p:cNvSpPr>
          <p:nvPr>
            <p:custDataLst>
              <p:tags r:id="rId13"/>
            </p:custDataLst>
          </p:nvPr>
        </p:nvSpPr>
        <p:spPr bwMode="auto">
          <a:xfrm>
            <a:off x="1916113" y="2698750"/>
            <a:ext cx="5413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C120D86D-E3AE-41AB-9558-42762E6D4536}" type="datetime'''''B''''''I''''O''D''I''''ES''''''''''''''''''''EL'''">
              <a:rPr lang="es-AR" altLang="en-US" sz="1000" b="1" smtClean="0">
                <a:effectLst/>
                <a:latin typeface="+mn-lt"/>
                <a:cs typeface="+mn-cs"/>
              </a:rPr>
              <a:pPr algn="r">
                <a:lnSpc>
                  <a:spcPct val="90000"/>
                </a:lnSpc>
                <a:buFont typeface="Arial" pitchFamily="34" charset="0"/>
                <a:buNone/>
              </a:pPr>
              <a:t>BIODIESEL</a:t>
            </a:fld>
            <a:endParaRPr lang="es-AR" sz="1000" b="1">
              <a:latin typeface="+mn-lt"/>
              <a:cs typeface="+mn-cs"/>
              <a:sym typeface="+mn-lt"/>
            </a:endParaRPr>
          </a:p>
        </p:txBody>
      </p:sp>
      <p:sp>
        <p:nvSpPr>
          <p:cNvPr id="62" name="Text Placeholder 2">
            <a:extLst>
              <a:ext uri="{FF2B5EF4-FFF2-40B4-BE49-F238E27FC236}">
                <a16:creationId xmlns:a16="http://schemas.microsoft.com/office/drawing/2014/main" id="{0C6252E9-CAE5-4E24-9C70-535AF8D5865A}"/>
              </a:ext>
            </a:extLst>
          </p:cNvPr>
          <p:cNvSpPr>
            <a:spLocks noGrp="1"/>
          </p:cNvSpPr>
          <p:nvPr>
            <p:custDataLst>
              <p:tags r:id="rId14"/>
            </p:custDataLst>
          </p:nvPr>
        </p:nvSpPr>
        <p:spPr bwMode="gray">
          <a:xfrm>
            <a:off x="2297113" y="3316288"/>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1C77BBA-BD17-4B64-B8AE-17B5C9449296}" type="datetime'''0'''''',''''''''''''''''''0''%'''''''''''''''''">
              <a:rPr lang="es-AR" altLang="en-US" sz="1000" b="1" smtClean="0">
                <a:effectLst/>
                <a:ea typeface="+mn-ea"/>
                <a:cs typeface="+mn-cs"/>
              </a:rPr>
              <a:pPr/>
              <a:t>0,0%</a:t>
            </a:fld>
            <a:endParaRPr lang="es-AR" altLang="es-AR" sz="1000" b="1" dirty="0">
              <a:ea typeface="+mn-ea"/>
              <a:cs typeface="+mn-cs"/>
              <a:sym typeface="+mn-lt"/>
            </a:endParaRPr>
          </a:p>
        </p:txBody>
      </p:sp>
      <p:sp>
        <p:nvSpPr>
          <p:cNvPr id="63" name="Marcador de texto 2">
            <a:extLst>
              <a:ext uri="{FF2B5EF4-FFF2-40B4-BE49-F238E27FC236}">
                <a16:creationId xmlns:a16="http://schemas.microsoft.com/office/drawing/2014/main" id="{2F461171-0F3A-4733-AF51-EC0F1C6BD2BA}"/>
              </a:ext>
            </a:extLst>
          </p:cNvPr>
          <p:cNvSpPr>
            <a:spLocks noGrp="1"/>
          </p:cNvSpPr>
          <p:nvPr>
            <p:custDataLst>
              <p:tags r:id="rId15"/>
            </p:custDataLst>
          </p:nvPr>
        </p:nvSpPr>
        <p:spPr bwMode="auto">
          <a:xfrm>
            <a:off x="2579688" y="2813050"/>
            <a:ext cx="44291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9FB26BC9-5E64-4968-BC8F-3EC34F50EB58}" type="datetime'''''''C''''''''''''A''''''NO''''''''''LA'''''''">
              <a:rPr lang="es-AR" altLang="en-US" sz="1000" b="1" smtClean="0">
                <a:effectLst/>
                <a:latin typeface="+mn-lt"/>
                <a:cs typeface="+mn-cs"/>
              </a:rPr>
              <a:pPr/>
              <a:t>CANOLA</a:t>
            </a:fld>
            <a:endParaRPr lang="es-AR" sz="1000" b="1">
              <a:latin typeface="+mn-lt"/>
              <a:cs typeface="+mn-cs"/>
              <a:sym typeface="+mn-lt"/>
            </a:endParaRPr>
          </a:p>
        </p:txBody>
      </p:sp>
      <p:sp>
        <p:nvSpPr>
          <p:cNvPr id="66" name="Text Placeholder 2">
            <a:extLst>
              <a:ext uri="{FF2B5EF4-FFF2-40B4-BE49-F238E27FC236}">
                <a16:creationId xmlns:a16="http://schemas.microsoft.com/office/drawing/2014/main" id="{758D7318-1CDE-4A71-81C7-152188864F71}"/>
              </a:ext>
            </a:extLst>
          </p:cNvPr>
          <p:cNvSpPr>
            <a:spLocks noGrp="1"/>
          </p:cNvSpPr>
          <p:nvPr>
            <p:custDataLst>
              <p:tags r:id="rId16"/>
            </p:custDataLst>
          </p:nvPr>
        </p:nvSpPr>
        <p:spPr bwMode="gray">
          <a:xfrm>
            <a:off x="2255838" y="3452813"/>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6840A72-2676-4531-8519-E0996CD5BA6E}" type="datetime'''''''''''''''''''''''''''''''0'',''''''''''''''''0%'''''''''">
              <a:rPr lang="es-AR" altLang="en-US" sz="1000" b="1" smtClean="0">
                <a:solidFill>
                  <a:schemeClr val="bg1"/>
                </a:solidFill>
                <a:ea typeface="+mn-ea"/>
                <a:cs typeface="+mn-cs"/>
              </a:rPr>
              <a:pPr/>
              <a:t>0,0%</a:t>
            </a:fld>
            <a:endParaRPr lang="es-AR" altLang="es-AR" sz="1000" b="1" dirty="0">
              <a:solidFill>
                <a:schemeClr val="bg1"/>
              </a:solidFill>
              <a:ea typeface="+mn-ea"/>
              <a:cs typeface="+mn-cs"/>
              <a:sym typeface="+mn-lt"/>
            </a:endParaRPr>
          </a:p>
        </p:txBody>
      </p:sp>
      <p:sp>
        <p:nvSpPr>
          <p:cNvPr id="67" name="Marcador de texto 2">
            <a:extLst>
              <a:ext uri="{FF2B5EF4-FFF2-40B4-BE49-F238E27FC236}">
                <a16:creationId xmlns:a16="http://schemas.microsoft.com/office/drawing/2014/main" id="{A8C4CBDF-395F-4FB7-B0EB-D7B978840D51}"/>
              </a:ext>
            </a:extLst>
          </p:cNvPr>
          <p:cNvSpPr>
            <a:spLocks noGrp="1"/>
          </p:cNvSpPr>
          <p:nvPr>
            <p:custDataLst>
              <p:tags r:id="rId17"/>
            </p:custDataLst>
          </p:nvPr>
        </p:nvSpPr>
        <p:spPr bwMode="auto">
          <a:xfrm>
            <a:off x="2674938" y="2949575"/>
            <a:ext cx="136048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000F7638-33FB-4B70-AD59-25B1F85FF238}" type="datetime'D''R''IE''D DIST''''''''''''''ILLER''''''S'''' GR''''''A''INS'">
              <a:rPr lang="es-AR" altLang="en-US" sz="1000" b="1" smtClean="0">
                <a:effectLst/>
                <a:latin typeface="+mn-lt"/>
                <a:cs typeface="+mn-cs"/>
              </a:rPr>
              <a:pPr/>
              <a:t>DRIED DISTILLERS GRAINS</a:t>
            </a:fld>
            <a:endParaRPr lang="es-AR" sz="1000" b="1">
              <a:latin typeface="+mn-lt"/>
              <a:cs typeface="+mn-cs"/>
              <a:sym typeface="+mn-lt"/>
            </a:endParaRPr>
          </a:p>
        </p:txBody>
      </p:sp>
      <p:sp>
        <p:nvSpPr>
          <p:cNvPr id="68" name="Text Placeholder 2">
            <a:extLst>
              <a:ext uri="{FF2B5EF4-FFF2-40B4-BE49-F238E27FC236}">
                <a16:creationId xmlns:a16="http://schemas.microsoft.com/office/drawing/2014/main" id="{27E20ED2-B78C-4CA9-AB06-9D430232ED9D}"/>
              </a:ext>
            </a:extLst>
          </p:cNvPr>
          <p:cNvSpPr>
            <a:spLocks noGrp="1"/>
          </p:cNvSpPr>
          <p:nvPr>
            <p:custDataLst>
              <p:tags r:id="rId18"/>
            </p:custDataLst>
          </p:nvPr>
        </p:nvSpPr>
        <p:spPr bwMode="gray">
          <a:xfrm>
            <a:off x="3082925" y="4138613"/>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EFEA1E8-3FC9-416D-84D9-8D53BCB3A231}" type="datetime'''3''''''''8'''''''''''''',''''''''''''''''''''''''5''%'">
              <a:rPr lang="es-AR" altLang="en-US" sz="1000" b="1" smtClean="0">
                <a:solidFill>
                  <a:schemeClr val="bg1"/>
                </a:solidFill>
                <a:ea typeface="+mn-ea"/>
                <a:cs typeface="+mn-cs"/>
              </a:rPr>
              <a:pPr/>
              <a:t>38,5%</a:t>
            </a:fld>
            <a:endParaRPr lang="es-AR" altLang="es-AR" sz="1000" b="1" dirty="0">
              <a:solidFill>
                <a:schemeClr val="bg1"/>
              </a:solidFill>
              <a:ea typeface="+mn-ea"/>
              <a:cs typeface="+mn-cs"/>
              <a:sym typeface="+mn-lt"/>
            </a:endParaRPr>
          </a:p>
        </p:txBody>
      </p:sp>
      <p:sp>
        <p:nvSpPr>
          <p:cNvPr id="70" name="Marcador de texto 2">
            <a:extLst>
              <a:ext uri="{FF2B5EF4-FFF2-40B4-BE49-F238E27FC236}">
                <a16:creationId xmlns:a16="http://schemas.microsoft.com/office/drawing/2014/main" id="{C5647947-4CAC-4AA5-8F30-767940611F20}"/>
              </a:ext>
            </a:extLst>
          </p:cNvPr>
          <p:cNvSpPr>
            <a:spLocks noGrp="1"/>
          </p:cNvSpPr>
          <p:nvPr>
            <p:custDataLst>
              <p:tags r:id="rId19"/>
            </p:custDataLst>
          </p:nvPr>
        </p:nvSpPr>
        <p:spPr bwMode="auto">
          <a:xfrm>
            <a:off x="3487738" y="4122738"/>
            <a:ext cx="3429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3D5CBEAF-C1A5-4983-A6FF-15BBE3617733}" type="datetime'''M''A''I''''Z''''''''''''''''''''E'''''''''''''''''''">
              <a:rPr lang="es-AR" altLang="en-US" sz="1000" b="1" smtClean="0">
                <a:effectLst/>
                <a:latin typeface="+mn-lt"/>
                <a:cs typeface="+mn-cs"/>
              </a:rPr>
              <a:pPr/>
              <a:t>MAIZE</a:t>
            </a:fld>
            <a:endParaRPr lang="es-AR" sz="1000" b="1">
              <a:latin typeface="+mn-lt"/>
              <a:cs typeface="+mn-cs"/>
              <a:sym typeface="+mn-lt"/>
            </a:endParaRPr>
          </a:p>
        </p:txBody>
      </p:sp>
      <p:sp>
        <p:nvSpPr>
          <p:cNvPr id="106" name="Text Placeholder 2">
            <a:extLst>
              <a:ext uri="{FF2B5EF4-FFF2-40B4-BE49-F238E27FC236}">
                <a16:creationId xmlns:a16="http://schemas.microsoft.com/office/drawing/2014/main" id="{4FE5F831-A3DD-4578-BBFB-93B3A17D1445}"/>
              </a:ext>
            </a:extLst>
          </p:cNvPr>
          <p:cNvSpPr>
            <a:spLocks noGrp="1"/>
          </p:cNvSpPr>
          <p:nvPr>
            <p:custDataLst>
              <p:tags r:id="rId20"/>
            </p:custDataLst>
          </p:nvPr>
        </p:nvSpPr>
        <p:spPr bwMode="gray">
          <a:xfrm>
            <a:off x="2451100" y="5264150"/>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10D7BF9-0C0E-47C0-AC6E-4F05E7F4D48B}" type="datetime'''1,1''''''''%'''''''''">
              <a:rPr lang="es-AR" altLang="en-US" sz="1000" b="1" smtClean="0">
                <a:effectLst/>
                <a:ea typeface="+mn-ea"/>
                <a:cs typeface="+mn-cs"/>
              </a:rPr>
              <a:pPr/>
              <a:t>1,1%</a:t>
            </a:fld>
            <a:endParaRPr lang="es-AR" altLang="es-AR" sz="1000" b="1" dirty="0">
              <a:ea typeface="+mn-ea"/>
              <a:cs typeface="+mn-cs"/>
              <a:sym typeface="+mn-lt"/>
            </a:endParaRPr>
          </a:p>
        </p:txBody>
      </p:sp>
      <p:sp>
        <p:nvSpPr>
          <p:cNvPr id="104" name="Marcador de texto 2">
            <a:extLst>
              <a:ext uri="{FF2B5EF4-FFF2-40B4-BE49-F238E27FC236}">
                <a16:creationId xmlns:a16="http://schemas.microsoft.com/office/drawing/2014/main" id="{84B307CC-A7AD-4724-B4AF-D34E78E0CAF8}"/>
              </a:ext>
            </a:extLst>
          </p:cNvPr>
          <p:cNvSpPr>
            <a:spLocks noGrp="1"/>
          </p:cNvSpPr>
          <p:nvPr>
            <p:custDataLst>
              <p:tags r:id="rId21"/>
            </p:custDataLst>
          </p:nvPr>
        </p:nvSpPr>
        <p:spPr bwMode="auto">
          <a:xfrm>
            <a:off x="2743200" y="5429250"/>
            <a:ext cx="3048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FB50BCAB-E343-4DE4-9E18-4E80DCE4F383}" type="datetime'''''''M''''''''''''''''''''A''''L''''''''''''''''T'''''''''''">
              <a:rPr lang="es-AR" altLang="en-US" sz="1000" b="1" smtClean="0">
                <a:effectLst/>
                <a:latin typeface="+mn-lt"/>
                <a:cs typeface="+mn-cs"/>
              </a:rPr>
              <a:pPr>
                <a:lnSpc>
                  <a:spcPct val="90000"/>
                </a:lnSpc>
                <a:buFont typeface="Arial" pitchFamily="34" charset="0"/>
                <a:buNone/>
              </a:pPr>
              <a:t>MALT</a:t>
            </a:fld>
            <a:endParaRPr lang="es-AR" sz="1000" b="1">
              <a:latin typeface="+mn-lt"/>
              <a:cs typeface="+mn-cs"/>
              <a:sym typeface="+mn-lt"/>
            </a:endParaRPr>
          </a:p>
        </p:txBody>
      </p:sp>
      <p:sp>
        <p:nvSpPr>
          <p:cNvPr id="72" name="Text Placeholder 2">
            <a:extLst>
              <a:ext uri="{FF2B5EF4-FFF2-40B4-BE49-F238E27FC236}">
                <a16:creationId xmlns:a16="http://schemas.microsoft.com/office/drawing/2014/main" id="{0BB75DD1-9D6E-4A54-AA44-1A0986729291}"/>
              </a:ext>
            </a:extLst>
          </p:cNvPr>
          <p:cNvSpPr>
            <a:spLocks noGrp="1"/>
          </p:cNvSpPr>
          <p:nvPr>
            <p:custDataLst>
              <p:tags r:id="rId22"/>
            </p:custDataLst>
          </p:nvPr>
        </p:nvSpPr>
        <p:spPr bwMode="gray">
          <a:xfrm>
            <a:off x="2355850" y="5127625"/>
            <a:ext cx="290513" cy="136525"/>
          </a:xfrm>
          <a:prstGeom prst="rect">
            <a:avLst/>
          </a:prstGeom>
          <a:solidFill>
            <a:schemeClr val="folHlink"/>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9C918CD-09FC-441A-B9F4-97023C0C6F54}" type="datetime'''0'''''''''''',''''''''''1''%'''''''''''''''''''''''''''">
              <a:rPr lang="es-AR" altLang="en-US" sz="1000" b="1" smtClean="0">
                <a:solidFill>
                  <a:schemeClr val="bg1"/>
                </a:solidFill>
                <a:effectLst/>
                <a:ea typeface="+mn-ea"/>
                <a:cs typeface="+mn-cs"/>
              </a:rPr>
              <a:pPr/>
              <a:t>0,1%</a:t>
            </a:fld>
            <a:endParaRPr lang="es-AR" altLang="es-AR" sz="1000" b="1" dirty="0">
              <a:solidFill>
                <a:schemeClr val="bg1"/>
              </a:solidFill>
              <a:ea typeface="+mn-ea"/>
              <a:cs typeface="+mn-cs"/>
              <a:sym typeface="+mn-lt"/>
            </a:endParaRPr>
          </a:p>
        </p:txBody>
      </p:sp>
      <p:sp>
        <p:nvSpPr>
          <p:cNvPr id="82" name="Marcador de texto 2">
            <a:extLst>
              <a:ext uri="{FF2B5EF4-FFF2-40B4-BE49-F238E27FC236}">
                <a16:creationId xmlns:a16="http://schemas.microsoft.com/office/drawing/2014/main" id="{3890D72F-C34C-418D-A532-30D708878672}"/>
              </a:ext>
            </a:extLst>
          </p:cNvPr>
          <p:cNvSpPr>
            <a:spLocks noGrp="1"/>
          </p:cNvSpPr>
          <p:nvPr>
            <p:custDataLst>
              <p:tags r:id="rId23"/>
            </p:custDataLst>
          </p:nvPr>
        </p:nvSpPr>
        <p:spPr bwMode="auto">
          <a:xfrm>
            <a:off x="2646363" y="5565775"/>
            <a:ext cx="23336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0F005C17-CA88-45BF-A87D-6AD3A0DF4F51}" type="datetime'''''''R''''''I''''''''''''''''C''''E'''''''''''''''''">
              <a:rPr lang="es-AR" altLang="en-US" sz="1000" b="1" smtClean="0">
                <a:effectLst/>
                <a:latin typeface="+mn-lt"/>
                <a:cs typeface="+mn-cs"/>
              </a:rPr>
              <a:pPr/>
              <a:t>RICE</a:t>
            </a:fld>
            <a:endParaRPr lang="es-AR" sz="1000" b="1">
              <a:latin typeface="+mn-lt"/>
              <a:cs typeface="+mn-cs"/>
              <a:sym typeface="+mn-lt"/>
            </a:endParaRPr>
          </a:p>
        </p:txBody>
      </p:sp>
      <p:sp>
        <p:nvSpPr>
          <p:cNvPr id="73" name="Text Placeholder 2">
            <a:extLst>
              <a:ext uri="{FF2B5EF4-FFF2-40B4-BE49-F238E27FC236}">
                <a16:creationId xmlns:a16="http://schemas.microsoft.com/office/drawing/2014/main" id="{CD00730E-EB3F-480D-94BD-06A7793AD342}"/>
              </a:ext>
            </a:extLst>
          </p:cNvPr>
          <p:cNvSpPr>
            <a:spLocks noGrp="1"/>
          </p:cNvSpPr>
          <p:nvPr>
            <p:custDataLst>
              <p:tags r:id="rId24"/>
            </p:custDataLst>
          </p:nvPr>
        </p:nvSpPr>
        <p:spPr bwMode="gray">
          <a:xfrm>
            <a:off x="2305050" y="4991100"/>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4454E0C-E3DA-4E2E-8FCA-A014FF2B64A0}" type="datetime'''''''''''''''''''''0'''',0''''''''''''''''''''''%'''''''">
              <a:rPr lang="es-AR" altLang="en-US" sz="1000" b="1" smtClean="0">
                <a:solidFill>
                  <a:schemeClr val="bg1"/>
                </a:solidFill>
                <a:effectLst/>
                <a:ea typeface="+mn-ea"/>
                <a:cs typeface="+mn-cs"/>
              </a:rPr>
              <a:pPr/>
              <a:t>0,0%</a:t>
            </a:fld>
            <a:endParaRPr lang="es-AR" altLang="es-AR" sz="1000" b="1" dirty="0">
              <a:solidFill>
                <a:schemeClr val="bg1"/>
              </a:solidFill>
              <a:ea typeface="+mn-ea"/>
              <a:cs typeface="+mn-cs"/>
              <a:sym typeface="+mn-lt"/>
            </a:endParaRPr>
          </a:p>
        </p:txBody>
      </p:sp>
      <p:sp>
        <p:nvSpPr>
          <p:cNvPr id="69" name="Marcador de texto 2">
            <a:extLst>
              <a:ext uri="{FF2B5EF4-FFF2-40B4-BE49-F238E27FC236}">
                <a16:creationId xmlns:a16="http://schemas.microsoft.com/office/drawing/2014/main" id="{154EC3E7-80EC-4A9B-B178-420D261973FE}"/>
              </a:ext>
            </a:extLst>
          </p:cNvPr>
          <p:cNvSpPr>
            <a:spLocks noGrp="1"/>
          </p:cNvSpPr>
          <p:nvPr>
            <p:custDataLst>
              <p:tags r:id="rId25"/>
            </p:custDataLst>
          </p:nvPr>
        </p:nvSpPr>
        <p:spPr bwMode="auto">
          <a:xfrm>
            <a:off x="2068513" y="5681663"/>
            <a:ext cx="4492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13EEB3CF-8606-4827-8E02-DA55773B7C31}" type="datetime'''S''E''''''''M''''''''''''''''''''O''''''''L''''''A'">
              <a:rPr lang="es-AR" altLang="en-US" sz="1000" b="1" smtClean="0">
                <a:effectLst/>
                <a:latin typeface="+mn-lt"/>
                <a:cs typeface="+mn-cs"/>
              </a:rPr>
              <a:pPr/>
              <a:t>SEMOLA</a:t>
            </a:fld>
            <a:endParaRPr lang="es-AR" sz="1000" b="1">
              <a:latin typeface="+mn-lt"/>
              <a:cs typeface="+mn-cs"/>
              <a:sym typeface="+mn-lt"/>
            </a:endParaRPr>
          </a:p>
        </p:txBody>
      </p:sp>
      <p:sp>
        <p:nvSpPr>
          <p:cNvPr id="71" name="Text Placeholder 2">
            <a:extLst>
              <a:ext uri="{FF2B5EF4-FFF2-40B4-BE49-F238E27FC236}">
                <a16:creationId xmlns:a16="http://schemas.microsoft.com/office/drawing/2014/main" id="{DC27E2B5-FF31-4D93-8200-AFEA66E75C70}"/>
              </a:ext>
            </a:extLst>
          </p:cNvPr>
          <p:cNvSpPr>
            <a:spLocks noGrp="1"/>
          </p:cNvSpPr>
          <p:nvPr>
            <p:custDataLst>
              <p:tags r:id="rId26"/>
            </p:custDataLst>
          </p:nvPr>
        </p:nvSpPr>
        <p:spPr bwMode="gray">
          <a:xfrm>
            <a:off x="2225675" y="4854575"/>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81368A7-13E8-4B1A-A21A-41CA3E1C3253}" type="datetime'1'',''''''''''''''''''4''''''%'''''''''''''''''''''''''''">
              <a:rPr lang="es-AR" altLang="en-US" sz="1000" b="1" smtClean="0">
                <a:effectLst/>
                <a:ea typeface="+mn-ea"/>
                <a:cs typeface="+mn-cs"/>
              </a:rPr>
              <a:pPr/>
              <a:t>1,4%</a:t>
            </a:fld>
            <a:endParaRPr lang="es-AR" altLang="es-AR" sz="1000" b="1" dirty="0">
              <a:ea typeface="+mn-ea"/>
              <a:cs typeface="+mn-cs"/>
              <a:sym typeface="+mn-lt"/>
            </a:endParaRPr>
          </a:p>
        </p:txBody>
      </p:sp>
      <p:sp>
        <p:nvSpPr>
          <p:cNvPr id="79" name="Marcador de texto 2">
            <a:extLst>
              <a:ext uri="{FF2B5EF4-FFF2-40B4-BE49-F238E27FC236}">
                <a16:creationId xmlns:a16="http://schemas.microsoft.com/office/drawing/2014/main" id="{5F39337C-73F0-43D6-993E-3C374B428F42}"/>
              </a:ext>
            </a:extLst>
          </p:cNvPr>
          <p:cNvSpPr>
            <a:spLocks noGrp="1"/>
          </p:cNvSpPr>
          <p:nvPr>
            <p:custDataLst>
              <p:tags r:id="rId27"/>
            </p:custDataLst>
          </p:nvPr>
        </p:nvSpPr>
        <p:spPr bwMode="auto">
          <a:xfrm>
            <a:off x="1946275" y="5545138"/>
            <a:ext cx="5715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76BEAC99-680A-435F-A76C-E9703C1060A4}" type="datetime'''S''''''O''''''''''''R''''''''''''G''''''''HU''''''M'''''''">
              <a:rPr lang="es-AR" altLang="en-US" sz="1000" b="1" smtClean="0">
                <a:effectLst/>
                <a:latin typeface="+mn-lt"/>
                <a:cs typeface="+mn-cs"/>
              </a:rPr>
              <a:pPr/>
              <a:t>SORGHUM</a:t>
            </a:fld>
            <a:endParaRPr lang="es-AR" sz="1000" b="1">
              <a:latin typeface="+mn-lt"/>
              <a:cs typeface="+mn-cs"/>
              <a:sym typeface="+mn-lt"/>
            </a:endParaRPr>
          </a:p>
        </p:txBody>
      </p:sp>
      <p:sp>
        <p:nvSpPr>
          <p:cNvPr id="39" name="Text Placeholder 2">
            <a:extLst>
              <a:ext uri="{FF2B5EF4-FFF2-40B4-BE49-F238E27FC236}">
                <a16:creationId xmlns:a16="http://schemas.microsoft.com/office/drawing/2014/main" id="{0946BC06-A065-344E-D6E7-6619DEDC1E84}"/>
              </a:ext>
            </a:extLst>
          </p:cNvPr>
          <p:cNvSpPr>
            <a:spLocks noGrp="1"/>
          </p:cNvSpPr>
          <p:nvPr>
            <p:custDataLst>
              <p:tags r:id="rId28"/>
            </p:custDataLst>
          </p:nvPr>
        </p:nvSpPr>
        <p:spPr bwMode="gray">
          <a:xfrm>
            <a:off x="1227138" y="4992688"/>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364D6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6F51D59-EB21-4717-88F5-AEB5AB00E3C4}" type="datetime'''''''''''''3''2'''''''',''''6''''%'''''''''''">
              <a:rPr lang="es-AR" altLang="en-US" sz="1000" b="1" smtClean="0">
                <a:solidFill>
                  <a:schemeClr val="bg1"/>
                </a:solidFill>
                <a:ea typeface="+mn-ea"/>
                <a:cs typeface="+mn-cs"/>
              </a:rPr>
              <a:pPr/>
              <a:t>32,6%</a:t>
            </a:fld>
            <a:endParaRPr lang="es-AR" altLang="es-AR" sz="1000" b="1" dirty="0">
              <a:solidFill>
                <a:schemeClr val="bg1"/>
              </a:solidFill>
              <a:ea typeface="+mn-ea"/>
              <a:cs typeface="+mn-cs"/>
              <a:sym typeface="+mn-lt"/>
            </a:endParaRPr>
          </a:p>
        </p:txBody>
      </p:sp>
      <p:sp>
        <p:nvSpPr>
          <p:cNvPr id="42" name="Marcador de texto 2">
            <a:extLst>
              <a:ext uri="{FF2B5EF4-FFF2-40B4-BE49-F238E27FC236}">
                <a16:creationId xmlns:a16="http://schemas.microsoft.com/office/drawing/2014/main" id="{B34DBE1B-77A5-9452-B889-96F1A3A1298B}"/>
              </a:ext>
            </a:extLst>
          </p:cNvPr>
          <p:cNvSpPr>
            <a:spLocks noGrp="1"/>
          </p:cNvSpPr>
          <p:nvPr>
            <p:custDataLst>
              <p:tags r:id="rId29"/>
            </p:custDataLst>
          </p:nvPr>
        </p:nvSpPr>
        <p:spPr bwMode="auto">
          <a:xfrm>
            <a:off x="315913" y="5207000"/>
            <a:ext cx="9429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0A355842-C9EF-461B-921F-DFBFB872E88F}" type="datetime'''''S''''''''''''OY''''A ''B''E''''A''''''N M''''E''''''A''L'">
              <a:rPr lang="es-AR" altLang="en-US" sz="1000" b="1" smtClean="0">
                <a:effectLst/>
                <a:latin typeface="+mn-lt"/>
                <a:cs typeface="+mn-cs"/>
              </a:rPr>
              <a:pPr/>
              <a:t>SOYA BEAN MEAL</a:t>
            </a:fld>
            <a:endParaRPr lang="es-AR" sz="1000" b="1">
              <a:latin typeface="+mn-lt"/>
              <a:cs typeface="+mn-cs"/>
              <a:sym typeface="+mn-lt"/>
            </a:endParaRPr>
          </a:p>
        </p:txBody>
      </p:sp>
      <p:sp>
        <p:nvSpPr>
          <p:cNvPr id="49" name="Text Placeholder 2">
            <a:extLst>
              <a:ext uri="{FF2B5EF4-FFF2-40B4-BE49-F238E27FC236}">
                <a16:creationId xmlns:a16="http://schemas.microsoft.com/office/drawing/2014/main" id="{17D18AC8-5EF2-4502-A1AC-289ADC1E3E28}"/>
              </a:ext>
            </a:extLst>
          </p:cNvPr>
          <p:cNvSpPr>
            <a:spLocks noGrp="1"/>
          </p:cNvSpPr>
          <p:nvPr>
            <p:custDataLst>
              <p:tags r:id="rId30"/>
            </p:custDataLst>
          </p:nvPr>
        </p:nvSpPr>
        <p:spPr bwMode="gray">
          <a:xfrm>
            <a:off x="1060450" y="36369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6228A21-00D8-4786-A5CA-A4F8C98C48F7}" type="datetime'9'''''''''''''''''''''''''''''''''''''',8''''''%'''''">
              <a:rPr lang="es-AR" altLang="en-US" sz="1000" b="1" smtClean="0">
                <a:solidFill>
                  <a:schemeClr val="bg1"/>
                </a:solidFill>
                <a:ea typeface="+mn-ea"/>
                <a:cs typeface="+mn-cs"/>
              </a:rPr>
              <a:pPr/>
              <a:t>9,8%</a:t>
            </a:fld>
            <a:endParaRPr lang="es-AR" altLang="es-AR" sz="1000" b="1" dirty="0">
              <a:solidFill>
                <a:schemeClr val="bg1"/>
              </a:solidFill>
              <a:ea typeface="+mn-ea"/>
              <a:cs typeface="+mn-cs"/>
              <a:sym typeface="+mn-lt"/>
            </a:endParaRPr>
          </a:p>
        </p:txBody>
      </p:sp>
      <p:sp>
        <p:nvSpPr>
          <p:cNvPr id="51" name="Marcador de texto 2">
            <a:extLst>
              <a:ext uri="{FF2B5EF4-FFF2-40B4-BE49-F238E27FC236}">
                <a16:creationId xmlns:a16="http://schemas.microsoft.com/office/drawing/2014/main" id="{56C1594D-EC74-4DB7-B9B6-BB4B98FB00B0}"/>
              </a:ext>
            </a:extLst>
          </p:cNvPr>
          <p:cNvSpPr>
            <a:spLocks noGrp="1"/>
          </p:cNvSpPr>
          <p:nvPr>
            <p:custDataLst>
              <p:tags r:id="rId31"/>
            </p:custDataLst>
          </p:nvPr>
        </p:nvSpPr>
        <p:spPr bwMode="auto">
          <a:xfrm>
            <a:off x="349250" y="3497263"/>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B3416818-0CD5-4391-928D-004898D0DED2}" type="datetime'''''S''O''''''''''''YA ''B''E''''''AN''S'''''''">
              <a:rPr lang="es-AR" altLang="en-US" sz="1000" b="1" smtClean="0">
                <a:effectLst/>
                <a:latin typeface="+mn-lt"/>
                <a:cs typeface="+mn-cs"/>
              </a:rPr>
              <a:pPr/>
              <a:t>SOYA BEANS</a:t>
            </a:fld>
            <a:endParaRPr lang="es-AR" sz="1000" b="1">
              <a:latin typeface="+mn-lt"/>
              <a:cs typeface="+mn-cs"/>
              <a:sym typeface="+mn-lt"/>
            </a:endParaRPr>
          </a:p>
        </p:txBody>
      </p:sp>
      <p:sp>
        <p:nvSpPr>
          <p:cNvPr id="53" name="Text Placeholder 2">
            <a:extLst>
              <a:ext uri="{FF2B5EF4-FFF2-40B4-BE49-F238E27FC236}">
                <a16:creationId xmlns:a16="http://schemas.microsoft.com/office/drawing/2014/main" id="{CE00B9D5-E545-47A4-A519-207736AD5DF7}"/>
              </a:ext>
            </a:extLst>
          </p:cNvPr>
          <p:cNvSpPr>
            <a:spLocks noGrp="1"/>
          </p:cNvSpPr>
          <p:nvPr>
            <p:custDataLst>
              <p:tags r:id="rId32"/>
            </p:custDataLst>
          </p:nvPr>
        </p:nvSpPr>
        <p:spPr bwMode="gray">
          <a:xfrm>
            <a:off x="1306513" y="3333750"/>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E15BAEC-9D2B-4BD0-B6AF-CFE78017B234}" type="datetime'''''''''''''''''1,''''''3''%'''''''''">
              <a:rPr lang="es-AR" altLang="en-US" sz="1000" b="1" smtClean="0">
                <a:ea typeface="+mn-ea"/>
                <a:cs typeface="+mn-cs"/>
              </a:rPr>
              <a:pPr/>
              <a:t>1,3%</a:t>
            </a:fld>
            <a:endParaRPr lang="es-AR" altLang="es-AR" sz="1000" b="1" dirty="0">
              <a:ea typeface="+mn-ea"/>
              <a:cs typeface="+mn-cs"/>
              <a:sym typeface="+mn-lt"/>
            </a:endParaRPr>
          </a:p>
        </p:txBody>
      </p:sp>
      <p:sp>
        <p:nvSpPr>
          <p:cNvPr id="55" name="Marcador de texto 2">
            <a:extLst>
              <a:ext uri="{FF2B5EF4-FFF2-40B4-BE49-F238E27FC236}">
                <a16:creationId xmlns:a16="http://schemas.microsoft.com/office/drawing/2014/main" id="{D0B9919A-11D3-4165-923A-D4A934039646}"/>
              </a:ext>
            </a:extLst>
          </p:cNvPr>
          <p:cNvSpPr>
            <a:spLocks noGrp="1"/>
          </p:cNvSpPr>
          <p:nvPr>
            <p:custDataLst>
              <p:tags r:id="rId33"/>
            </p:custDataLst>
          </p:nvPr>
        </p:nvSpPr>
        <p:spPr bwMode="auto">
          <a:xfrm>
            <a:off x="663575" y="3125788"/>
            <a:ext cx="6746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B505D91-69BE-4388-80AE-34520D3187F9}" type="datetime'''''''S''''''''''''U''N''''''F''L''''''''''O''W''E''''''R'">
              <a:rPr lang="es-AR" altLang="en-US" sz="1000" b="1" smtClean="0">
                <a:effectLst/>
                <a:latin typeface="+mn-lt"/>
                <a:cs typeface="+mn-cs"/>
              </a:rPr>
              <a:pPr/>
              <a:t>SUNFLOWER</a:t>
            </a:fld>
            <a:endParaRPr lang="es-AR" sz="1000" b="1">
              <a:latin typeface="+mn-lt"/>
              <a:cs typeface="+mn-cs"/>
              <a:sym typeface="+mn-lt"/>
            </a:endParaRPr>
          </a:p>
        </p:txBody>
      </p:sp>
      <p:sp>
        <p:nvSpPr>
          <p:cNvPr id="58" name="Text Placeholder 2">
            <a:extLst>
              <a:ext uri="{FF2B5EF4-FFF2-40B4-BE49-F238E27FC236}">
                <a16:creationId xmlns:a16="http://schemas.microsoft.com/office/drawing/2014/main" id="{577618FC-FC9A-4EB2-9E4F-4F6E9FF47857}"/>
              </a:ext>
            </a:extLst>
          </p:cNvPr>
          <p:cNvSpPr>
            <a:spLocks noGrp="1"/>
          </p:cNvSpPr>
          <p:nvPr>
            <p:custDataLst>
              <p:tags r:id="rId34"/>
            </p:custDataLst>
          </p:nvPr>
        </p:nvSpPr>
        <p:spPr bwMode="gray">
          <a:xfrm>
            <a:off x="1625599" y="312420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AF4FE74-53F4-48B4-9652-3065678440CB}" type="datetime'''''''''''''''10'''''''''''''''',''''3''''''''''''''''''''%'''">
              <a:rPr lang="es-AR" altLang="en-US" sz="1000" b="1" smtClean="0">
                <a:solidFill>
                  <a:schemeClr val="bg1"/>
                </a:solidFill>
                <a:ea typeface="+mn-ea"/>
                <a:cs typeface="+mn-cs"/>
              </a:rPr>
              <a:pPr/>
              <a:t>10,3%</a:t>
            </a:fld>
            <a:endParaRPr lang="es-AR" altLang="es-AR" sz="1000" b="1" dirty="0">
              <a:solidFill>
                <a:schemeClr val="bg1"/>
              </a:solidFill>
              <a:ea typeface="+mn-ea"/>
              <a:cs typeface="+mn-cs"/>
              <a:sym typeface="+mn-lt"/>
            </a:endParaRPr>
          </a:p>
        </p:txBody>
      </p:sp>
      <p:sp>
        <p:nvSpPr>
          <p:cNvPr id="74" name="Marcador de texto 2">
            <a:extLst>
              <a:ext uri="{FF2B5EF4-FFF2-40B4-BE49-F238E27FC236}">
                <a16:creationId xmlns:a16="http://schemas.microsoft.com/office/drawing/2014/main" id="{AF2A9C51-F017-46AE-827B-4FF7D41DFAE6}"/>
              </a:ext>
            </a:extLst>
          </p:cNvPr>
          <p:cNvSpPr>
            <a:spLocks noGrp="1"/>
          </p:cNvSpPr>
          <p:nvPr>
            <p:custDataLst>
              <p:tags r:id="rId35"/>
            </p:custDataLst>
          </p:nvPr>
        </p:nvSpPr>
        <p:spPr bwMode="auto">
          <a:xfrm>
            <a:off x="1209675" y="2971800"/>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029D1C5F-320D-4A38-B259-ED0EB9A16CC9}" type="datetime'W''''''''''''H''''''''''''''''''''''E''''A''''T'''''''''''">
              <a:rPr lang="es-AR" altLang="en-US" sz="1000" b="1" smtClean="0">
                <a:effectLst/>
                <a:latin typeface="+mn-lt"/>
                <a:cs typeface="+mn-cs"/>
              </a:rPr>
              <a:pPr/>
              <a:t>WHEAT</a:t>
            </a:fld>
            <a:endParaRPr lang="es-AR" sz="1000" b="1">
              <a:latin typeface="+mn-lt"/>
              <a:cs typeface="+mn-cs"/>
              <a:sym typeface="+mn-lt"/>
            </a:endParaRPr>
          </a:p>
        </p:txBody>
      </p:sp>
      <p:sp>
        <p:nvSpPr>
          <p:cNvPr id="3125" name="71 Rectángulo"/>
          <p:cNvSpPr>
            <a:spLocks noChangeArrowheads="1"/>
          </p:cNvSpPr>
          <p:nvPr/>
        </p:nvSpPr>
        <p:spPr bwMode="auto">
          <a:xfrm>
            <a:off x="4801413" y="5103813"/>
            <a:ext cx="2927350" cy="1169551"/>
          </a:xfrm>
          <a:prstGeom prst="rect">
            <a:avLst/>
          </a:prstGeom>
          <a:noFill/>
          <a:ln w="9525">
            <a:noFill/>
            <a:miter lim="800000"/>
            <a:headEnd/>
            <a:tailEnd/>
          </a:ln>
        </p:spPr>
        <p:txBody>
          <a:bodyPr>
            <a:spAutoFit/>
          </a:bodyPr>
          <a:lstStyle/>
          <a:p>
            <a:pPr algn="just" eaLnBrk="0" hangingPunct="0"/>
            <a:r>
              <a:rPr lang="en-AU" sz="1400" dirty="0">
                <a:cs typeface="Calibri" pitchFamily="34" charset="0"/>
              </a:rPr>
              <a:t>The main Grain and By product exports has been Maize with 31,349k Tons, follow by Soya Bean Meal with 26,552k Tons and Wheat with 8,411k Tons</a:t>
            </a:r>
            <a:endParaRPr lang="es-AR" sz="1400" dirty="0">
              <a:cs typeface="Calibri" pitchFamily="34" charset="0"/>
            </a:endParaRPr>
          </a:p>
        </p:txBody>
      </p:sp>
      <p:graphicFrame>
        <p:nvGraphicFramePr>
          <p:cNvPr id="83" name="Chart 3">
            <a:extLst>
              <a:ext uri="{FF2B5EF4-FFF2-40B4-BE49-F238E27FC236}">
                <a16:creationId xmlns:a16="http://schemas.microsoft.com/office/drawing/2014/main" id="{3FDCEEC4-2340-4604-B521-C2CB7698D845}"/>
              </a:ext>
            </a:extLst>
          </p:cNvPr>
          <p:cNvGraphicFramePr/>
          <p:nvPr>
            <p:custDataLst>
              <p:tags r:id="rId36"/>
            </p:custDataLst>
            <p:extLst>
              <p:ext uri="{D42A27DB-BD31-4B8C-83A1-F6EECF244321}">
                <p14:modId xmlns:p14="http://schemas.microsoft.com/office/powerpoint/2010/main" val="4227422862"/>
              </p:ext>
            </p:extLst>
          </p:nvPr>
        </p:nvGraphicFramePr>
        <p:xfrm>
          <a:off x="8331200" y="3106738"/>
          <a:ext cx="2709863" cy="2709862"/>
        </p:xfrm>
        <a:graphic>
          <a:graphicData uri="http://schemas.openxmlformats.org/drawingml/2006/chart">
            <c:chart xmlns:c="http://schemas.openxmlformats.org/drawingml/2006/chart" xmlns:r="http://schemas.openxmlformats.org/officeDocument/2006/relationships" r:id="rId63"/>
          </a:graphicData>
        </a:graphic>
      </p:graphicFrame>
      <p:sp>
        <p:nvSpPr>
          <p:cNvPr id="14" name="Text Placeholder 2">
            <a:extLst>
              <a:ext uri="{FF2B5EF4-FFF2-40B4-BE49-F238E27FC236}">
                <a16:creationId xmlns:a16="http://schemas.microsoft.com/office/drawing/2014/main" id="{22EE7E34-9989-1C85-F4E1-F0E76D6FA97A}"/>
              </a:ext>
            </a:extLst>
          </p:cNvPr>
          <p:cNvSpPr>
            <a:spLocks noGrp="1"/>
          </p:cNvSpPr>
          <p:nvPr>
            <p:custDataLst>
              <p:tags r:id="rId37"/>
            </p:custDataLst>
          </p:nvPr>
        </p:nvSpPr>
        <p:spPr bwMode="gray">
          <a:xfrm>
            <a:off x="9906000" y="333057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C30C3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D74D7F5-1FF0-4C40-8E55-CE1B9BDE16FC}" type="datetime'''1''''''''1'''''',''''''''''''''''''4''''''''''''''%'''''''''">
              <a:rPr lang="es-AR" altLang="en-US" sz="1000" b="1" smtClean="0">
                <a:solidFill>
                  <a:schemeClr val="bg1"/>
                </a:solidFill>
                <a:ea typeface="+mn-ea"/>
                <a:cs typeface="+mn-cs"/>
              </a:rPr>
              <a:pPr/>
              <a:t>11,4%</a:t>
            </a:fld>
            <a:endParaRPr lang="es-AR" altLang="es-AR" sz="1000" b="1" dirty="0">
              <a:solidFill>
                <a:schemeClr val="bg1"/>
              </a:solidFill>
              <a:ea typeface="+mn-ea"/>
              <a:cs typeface="+mn-cs"/>
              <a:sym typeface="+mn-lt"/>
            </a:endParaRPr>
          </a:p>
        </p:txBody>
      </p:sp>
      <p:sp>
        <p:nvSpPr>
          <p:cNvPr id="133" name="Marcador de texto 2"/>
          <p:cNvSpPr>
            <a:spLocks noGrp="1"/>
          </p:cNvSpPr>
          <p:nvPr>
            <p:custDataLst>
              <p:tags r:id="rId38"/>
            </p:custDataLst>
          </p:nvPr>
        </p:nvSpPr>
        <p:spPr bwMode="auto">
          <a:xfrm>
            <a:off x="10174288" y="3128963"/>
            <a:ext cx="79375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76880359-C462-4F93-BEEB-D439CE12F589}" type="datetime'''BA''H''''I''''A ''''''''''''B''L''''ANCA'">
              <a:rPr lang="es-AR" altLang="en-US" sz="1000" b="1" smtClean="0">
                <a:effectLst/>
                <a:latin typeface="+mn-lt"/>
                <a:cs typeface="+mn-cs"/>
              </a:rPr>
              <a:pPr>
                <a:lnSpc>
                  <a:spcPct val="90000"/>
                </a:lnSpc>
                <a:buFont typeface="Arial" pitchFamily="34" charset="0"/>
                <a:buNone/>
              </a:pPr>
              <a:t>BAHIA BLANCA</a:t>
            </a:fld>
            <a:endParaRPr lang="es-AR" sz="1000" b="1">
              <a:latin typeface="+mn-lt"/>
              <a:cs typeface="+mn-cs"/>
              <a:sym typeface="+mn-lt"/>
            </a:endParaRPr>
          </a:p>
        </p:txBody>
      </p:sp>
      <p:sp>
        <p:nvSpPr>
          <p:cNvPr id="40" name="Text Placeholder 2">
            <a:extLst>
              <a:ext uri="{FF2B5EF4-FFF2-40B4-BE49-F238E27FC236}">
                <a16:creationId xmlns:a16="http://schemas.microsoft.com/office/drawing/2014/main" id="{C5597B49-A984-4F61-A807-7D4EE1D221C5}"/>
              </a:ext>
            </a:extLst>
          </p:cNvPr>
          <p:cNvSpPr>
            <a:spLocks noGrp="1"/>
          </p:cNvSpPr>
          <p:nvPr>
            <p:custDataLst>
              <p:tags r:id="rId39"/>
            </p:custDataLst>
          </p:nvPr>
        </p:nvSpPr>
        <p:spPr bwMode="gray">
          <a:xfrm>
            <a:off x="10288588" y="3554413"/>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532991C-E525-4E7C-B230-3A05A2648470}" type="datetime'''0'''''''''',''''''''''''''''3''''''''''''''%'">
              <a:rPr lang="es-AR" altLang="en-US" sz="1000" b="1" smtClean="0">
                <a:solidFill>
                  <a:schemeClr val="bg1"/>
                </a:solidFill>
                <a:effectLst/>
                <a:ea typeface="+mn-ea"/>
                <a:cs typeface="+mn-cs"/>
              </a:rPr>
              <a:pPr/>
              <a:t>0,3%</a:t>
            </a:fld>
            <a:endParaRPr lang="es-AR" altLang="es-AR" sz="1000" b="1" dirty="0">
              <a:solidFill>
                <a:schemeClr val="bg1"/>
              </a:solidFill>
              <a:ea typeface="+mn-ea"/>
              <a:cs typeface="+mn-cs"/>
              <a:sym typeface="+mn-lt"/>
            </a:endParaRPr>
          </a:p>
        </p:txBody>
      </p:sp>
      <p:sp>
        <p:nvSpPr>
          <p:cNvPr id="41" name="Marcador de texto 2">
            <a:extLst>
              <a:ext uri="{FF2B5EF4-FFF2-40B4-BE49-F238E27FC236}">
                <a16:creationId xmlns:a16="http://schemas.microsoft.com/office/drawing/2014/main" id="{B7C7D376-46E8-4F0A-AE00-0CFB78967D69}"/>
              </a:ext>
            </a:extLst>
          </p:cNvPr>
          <p:cNvSpPr>
            <a:spLocks noGrp="1"/>
          </p:cNvSpPr>
          <p:nvPr>
            <p:custDataLst>
              <p:tags r:id="rId40"/>
            </p:custDataLst>
          </p:nvPr>
        </p:nvSpPr>
        <p:spPr bwMode="auto">
          <a:xfrm>
            <a:off x="10545763" y="3289300"/>
            <a:ext cx="5588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289DAC17-26FA-4FB0-BF36-B5EDB12724BA}" type="datetime'''''''''''''C''''''A''''M''P''''''''AN''''''''''''''''''''A'''">
              <a:rPr lang="es-AR" altLang="en-US" sz="1000" b="1" smtClean="0">
                <a:effectLst/>
                <a:latin typeface="+mn-lt"/>
                <a:cs typeface="+mn-cs"/>
              </a:rPr>
              <a:pPr>
                <a:lnSpc>
                  <a:spcPct val="90000"/>
                </a:lnSpc>
                <a:buFont typeface="Arial" pitchFamily="34" charset="0"/>
                <a:buNone/>
              </a:pPr>
              <a:t>CAMPANA</a:t>
            </a:fld>
            <a:endParaRPr lang="es-AR" sz="1000" b="1">
              <a:latin typeface="+mn-lt"/>
              <a:cs typeface="+mn-cs"/>
              <a:sym typeface="+mn-lt"/>
            </a:endParaRPr>
          </a:p>
        </p:txBody>
      </p:sp>
      <p:sp>
        <p:nvSpPr>
          <p:cNvPr id="43" name="Text Placeholder 2">
            <a:extLst>
              <a:ext uri="{FF2B5EF4-FFF2-40B4-BE49-F238E27FC236}">
                <a16:creationId xmlns:a16="http://schemas.microsoft.com/office/drawing/2014/main" id="{0DD67EF9-ACB3-4FFE-AD49-8D16112F2C5C}"/>
              </a:ext>
            </a:extLst>
          </p:cNvPr>
          <p:cNvSpPr>
            <a:spLocks noGrp="1"/>
          </p:cNvSpPr>
          <p:nvPr>
            <p:custDataLst>
              <p:tags r:id="rId41"/>
            </p:custDataLst>
          </p:nvPr>
        </p:nvSpPr>
        <p:spPr bwMode="gray">
          <a:xfrm>
            <a:off x="10180638" y="3690938"/>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E001ABB-1CF4-4BD2-97A6-9D1E09D02634}" type="datetime'''0'''''',''''''''''''''''''''0''''''''''%'''''''''''''''">
              <a:rPr lang="es-AR" altLang="en-US" sz="1000" b="1" smtClean="0">
                <a:ea typeface="+mn-ea"/>
                <a:cs typeface="+mn-cs"/>
              </a:rPr>
              <a:pPr/>
              <a:t>0,0%</a:t>
            </a:fld>
            <a:endParaRPr lang="es-AR" altLang="es-AR" sz="1000" b="1" dirty="0">
              <a:ea typeface="+mn-ea"/>
              <a:cs typeface="+mn-cs"/>
              <a:sym typeface="+mn-lt"/>
            </a:endParaRPr>
          </a:p>
        </p:txBody>
      </p:sp>
      <p:sp>
        <p:nvSpPr>
          <p:cNvPr id="44" name="Marcador de texto 2">
            <a:extLst>
              <a:ext uri="{FF2B5EF4-FFF2-40B4-BE49-F238E27FC236}">
                <a16:creationId xmlns:a16="http://schemas.microsoft.com/office/drawing/2014/main" id="{BEE30082-4707-4883-83B2-DF05CE0B88A4}"/>
              </a:ext>
            </a:extLst>
          </p:cNvPr>
          <p:cNvSpPr>
            <a:spLocks noGrp="1"/>
          </p:cNvSpPr>
          <p:nvPr>
            <p:custDataLst>
              <p:tags r:id="rId42"/>
            </p:custDataLst>
          </p:nvPr>
        </p:nvSpPr>
        <p:spPr bwMode="auto">
          <a:xfrm>
            <a:off x="10633075" y="3425825"/>
            <a:ext cx="2286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5B40FCFC-1DF0-4315-B5F8-968A9A007499}" type="datetime'''''''''''''''''''''C''''D''''''''''''''''''''''''''''''''U'''">
              <a:rPr lang="es-AR" altLang="en-US" sz="1000" b="1" smtClean="0">
                <a:effectLst/>
                <a:latin typeface="+mn-lt"/>
                <a:cs typeface="+mn-cs"/>
              </a:rPr>
              <a:pPr/>
              <a:t>CDU</a:t>
            </a:fld>
            <a:endParaRPr lang="es-AR" sz="1000" b="1">
              <a:latin typeface="+mn-lt"/>
              <a:cs typeface="+mn-cs"/>
              <a:sym typeface="+mn-lt"/>
            </a:endParaRPr>
          </a:p>
        </p:txBody>
      </p:sp>
      <p:sp>
        <p:nvSpPr>
          <p:cNvPr id="95" name="Text Placeholder 2">
            <a:extLst>
              <a:ext uri="{FF2B5EF4-FFF2-40B4-BE49-F238E27FC236}">
                <a16:creationId xmlns:a16="http://schemas.microsoft.com/office/drawing/2014/main" id="{6E278661-4885-7EDF-7D44-A41CBBD41B53}"/>
              </a:ext>
            </a:extLst>
          </p:cNvPr>
          <p:cNvSpPr>
            <a:spLocks noGrp="1"/>
          </p:cNvSpPr>
          <p:nvPr>
            <p:custDataLst>
              <p:tags r:id="rId43"/>
            </p:custDataLst>
          </p:nvPr>
        </p:nvSpPr>
        <p:spPr bwMode="gray">
          <a:xfrm>
            <a:off x="10479088" y="3790950"/>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647BBFB-DED8-4C3A-8FE0-DE4791F128F0}" type="datetime'''''''8'''''''''',''''3''%'''''''''''''''''''''''">
              <a:rPr lang="es-AR" altLang="en-US" sz="1000" b="1" smtClean="0">
                <a:solidFill>
                  <a:schemeClr val="bg1"/>
                </a:solidFill>
                <a:ea typeface="+mn-ea"/>
                <a:cs typeface="+mn-cs"/>
              </a:rPr>
              <a:pPr/>
              <a:t>8,3%</a:t>
            </a:fld>
            <a:endParaRPr lang="es-AR" altLang="es-AR" sz="1000" b="1" dirty="0">
              <a:solidFill>
                <a:schemeClr val="bg1"/>
              </a:solidFill>
              <a:ea typeface="+mn-ea"/>
              <a:cs typeface="+mn-cs"/>
              <a:sym typeface="+mn-lt"/>
            </a:endParaRPr>
          </a:p>
        </p:txBody>
      </p:sp>
      <p:sp>
        <p:nvSpPr>
          <p:cNvPr id="90" name="Marcador de texto 2">
            <a:extLst>
              <a:ext uri="{FF2B5EF4-FFF2-40B4-BE49-F238E27FC236}">
                <a16:creationId xmlns:a16="http://schemas.microsoft.com/office/drawing/2014/main" id="{FC43DF42-2363-6CC5-1C8F-FE14CF112B8A}"/>
              </a:ext>
            </a:extLst>
          </p:cNvPr>
          <p:cNvSpPr>
            <a:spLocks noGrp="1"/>
          </p:cNvSpPr>
          <p:nvPr>
            <p:custDataLst>
              <p:tags r:id="rId44"/>
            </p:custDataLst>
          </p:nvPr>
        </p:nvSpPr>
        <p:spPr bwMode="auto">
          <a:xfrm>
            <a:off x="10804525" y="3640138"/>
            <a:ext cx="58261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F13B9D0F-1D79-4037-B243-F71EA9BF701B}" type="datetime'''NE''''''C''''''''O''''''''''C''''''H''E''''''''''''''''''A'">
              <a:rPr lang="es-AR" altLang="en-US" sz="1000" b="1" smtClean="0">
                <a:effectLst/>
                <a:latin typeface="+mn-lt"/>
                <a:cs typeface="+mn-cs"/>
              </a:rPr>
              <a:pPr/>
              <a:t>NECOCHEA</a:t>
            </a:fld>
            <a:endParaRPr lang="es-AR" sz="1000" b="1">
              <a:latin typeface="+mn-lt"/>
              <a:cs typeface="+mn-cs"/>
              <a:sym typeface="+mn-lt"/>
            </a:endParaRPr>
          </a:p>
        </p:txBody>
      </p:sp>
      <p:sp>
        <p:nvSpPr>
          <p:cNvPr id="45" name="Text Placeholder 2">
            <a:extLst>
              <a:ext uri="{FF2B5EF4-FFF2-40B4-BE49-F238E27FC236}">
                <a16:creationId xmlns:a16="http://schemas.microsoft.com/office/drawing/2014/main" id="{9981F94F-B7E1-4DAF-973A-122D6D7D324B}"/>
              </a:ext>
            </a:extLst>
          </p:cNvPr>
          <p:cNvSpPr>
            <a:spLocks noGrp="1"/>
          </p:cNvSpPr>
          <p:nvPr>
            <p:custDataLst>
              <p:tags r:id="rId45"/>
            </p:custDataLst>
          </p:nvPr>
        </p:nvSpPr>
        <p:spPr bwMode="gray">
          <a:xfrm>
            <a:off x="10669588" y="43640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6752300-7130-4A1A-BCE9-52C84397C226}" type="datetime'''''''''''''''''''9'',''''''1''''''''%'''''''''''''''''">
              <a:rPr lang="es-AR" altLang="en-US" sz="1000" b="1" smtClean="0">
                <a:solidFill>
                  <a:schemeClr val="bg1"/>
                </a:solidFill>
                <a:ea typeface="+mn-ea"/>
                <a:cs typeface="+mn-cs"/>
              </a:rPr>
              <a:pPr/>
              <a:t>9,1%</a:t>
            </a:fld>
            <a:endParaRPr lang="es-AR" altLang="es-AR" sz="1000" b="1" dirty="0">
              <a:solidFill>
                <a:schemeClr val="bg1"/>
              </a:solidFill>
              <a:ea typeface="+mn-ea"/>
              <a:cs typeface="+mn-cs"/>
              <a:sym typeface="+mn-lt"/>
            </a:endParaRPr>
          </a:p>
        </p:txBody>
      </p:sp>
      <p:sp>
        <p:nvSpPr>
          <p:cNvPr id="46" name="Marcador de texto 2">
            <a:extLst>
              <a:ext uri="{FF2B5EF4-FFF2-40B4-BE49-F238E27FC236}">
                <a16:creationId xmlns:a16="http://schemas.microsoft.com/office/drawing/2014/main" id="{D535C661-E345-481F-B0ED-ED070E5948FF}"/>
              </a:ext>
            </a:extLst>
          </p:cNvPr>
          <p:cNvSpPr>
            <a:spLocks noGrp="1"/>
          </p:cNvSpPr>
          <p:nvPr>
            <p:custDataLst>
              <p:tags r:id="rId46"/>
            </p:custDataLst>
          </p:nvPr>
        </p:nvSpPr>
        <p:spPr bwMode="auto">
          <a:xfrm>
            <a:off x="11004550" y="4349750"/>
            <a:ext cx="898525"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A7B38961-3EE8-4179-AF72-2BD70AA967AB}" type="datetime'N''''''''''''U''EVA ''P''''A''LM''''''''''''''''''''IR''A'''''">
              <a:rPr lang="es-AR" altLang="en-US" sz="1000" b="1" smtClean="0">
                <a:effectLst/>
                <a:latin typeface="+mn-lt"/>
                <a:cs typeface="+mn-cs"/>
              </a:rPr>
              <a:pPr/>
              <a:t>NUEVA PALMIRA</a:t>
            </a:fld>
            <a:endParaRPr lang="es-AR" sz="1000" b="1">
              <a:latin typeface="+mn-lt"/>
              <a:cs typeface="+mn-cs"/>
              <a:sym typeface="+mn-lt"/>
            </a:endParaRPr>
          </a:p>
        </p:txBody>
      </p:sp>
      <p:sp>
        <p:nvSpPr>
          <p:cNvPr id="77" name="Text Placeholder 2">
            <a:extLst>
              <a:ext uri="{FF2B5EF4-FFF2-40B4-BE49-F238E27FC236}">
                <a16:creationId xmlns:a16="http://schemas.microsoft.com/office/drawing/2014/main" id="{85553CF2-D36F-4C1F-A807-4B291E684E3C}"/>
              </a:ext>
            </a:extLst>
          </p:cNvPr>
          <p:cNvSpPr>
            <a:spLocks noGrp="1"/>
          </p:cNvSpPr>
          <p:nvPr>
            <p:custDataLst>
              <p:tags r:id="rId47"/>
            </p:custDataLst>
          </p:nvPr>
        </p:nvSpPr>
        <p:spPr bwMode="gray">
          <a:xfrm>
            <a:off x="10612438" y="4710113"/>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E4193DE-693B-477C-B4B6-27FF43447D6B}" type="datetime'''''''''''''''0'''',''''''''''''''9''%'''''''">
              <a:rPr lang="es-AR" altLang="en-US" sz="1000" b="1" smtClean="0">
                <a:ea typeface="+mn-ea"/>
                <a:cs typeface="+mn-cs"/>
              </a:rPr>
              <a:pPr/>
              <a:t>0,9%</a:t>
            </a:fld>
            <a:endParaRPr lang="es-AR" altLang="es-AR" sz="1000" b="1" dirty="0">
              <a:ea typeface="+mn-ea"/>
              <a:cs typeface="+mn-cs"/>
              <a:sym typeface="+mn-lt"/>
            </a:endParaRPr>
          </a:p>
        </p:txBody>
      </p:sp>
      <p:sp>
        <p:nvSpPr>
          <p:cNvPr id="78" name="Marcador de texto 2">
            <a:extLst>
              <a:ext uri="{FF2B5EF4-FFF2-40B4-BE49-F238E27FC236}">
                <a16:creationId xmlns:a16="http://schemas.microsoft.com/office/drawing/2014/main" id="{008B747F-5A2D-4706-B5FF-675AE1045335}"/>
              </a:ext>
            </a:extLst>
          </p:cNvPr>
          <p:cNvSpPr>
            <a:spLocks noGrp="1"/>
          </p:cNvSpPr>
          <p:nvPr>
            <p:custDataLst>
              <p:tags r:id="rId48"/>
            </p:custDataLst>
          </p:nvPr>
        </p:nvSpPr>
        <p:spPr bwMode="auto">
          <a:xfrm>
            <a:off x="10966450" y="4786313"/>
            <a:ext cx="5286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0ACE1D9B-7AC3-41D4-803F-B947631A3879}" type="datetime'''''R''A''''MA''''L''''L''''''''''O'''''">
              <a:rPr lang="es-AR" altLang="en-US" sz="1000" b="1" smtClean="0">
                <a:effectLst/>
                <a:latin typeface="+mn-lt"/>
                <a:cs typeface="+mn-cs"/>
              </a:rPr>
              <a:pPr/>
              <a:t>RAMALLO</a:t>
            </a:fld>
            <a:endParaRPr lang="es-AR" sz="1000" b="1">
              <a:latin typeface="+mn-lt"/>
              <a:cs typeface="+mn-cs"/>
              <a:sym typeface="+mn-lt"/>
            </a:endParaRPr>
          </a:p>
        </p:txBody>
      </p:sp>
      <p:sp>
        <p:nvSpPr>
          <p:cNvPr id="52" name="Text Placeholder 2">
            <a:extLst>
              <a:ext uri="{FF2B5EF4-FFF2-40B4-BE49-F238E27FC236}">
                <a16:creationId xmlns:a16="http://schemas.microsoft.com/office/drawing/2014/main" id="{D61E726D-FC5B-46FC-9C9F-1075E8EFA36F}"/>
              </a:ext>
            </a:extLst>
          </p:cNvPr>
          <p:cNvSpPr>
            <a:spLocks noGrp="1"/>
          </p:cNvSpPr>
          <p:nvPr>
            <p:custDataLst>
              <p:tags r:id="rId49"/>
            </p:custDataLst>
          </p:nvPr>
        </p:nvSpPr>
        <p:spPr bwMode="gray">
          <a:xfrm>
            <a:off x="10226675" y="522763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43EAC05-4D83-46FA-9CFD-089ADD99B108}" type="datetime'''1''''''''''7,''''''''''''''''''3''''%'''''''''''">
              <a:rPr lang="es-AR" altLang="en-US" sz="1000" b="1" smtClean="0">
                <a:solidFill>
                  <a:schemeClr val="bg1"/>
                </a:solidFill>
                <a:ea typeface="+mn-ea"/>
                <a:cs typeface="+mn-cs"/>
              </a:rPr>
              <a:pPr/>
              <a:t>17,3%</a:t>
            </a:fld>
            <a:endParaRPr lang="es-AR" altLang="es-AR" sz="1000" b="1" dirty="0">
              <a:solidFill>
                <a:schemeClr val="bg1"/>
              </a:solidFill>
              <a:ea typeface="+mn-ea"/>
              <a:cs typeface="+mn-cs"/>
              <a:sym typeface="+mn-lt"/>
            </a:endParaRPr>
          </a:p>
        </p:txBody>
      </p:sp>
      <p:sp>
        <p:nvSpPr>
          <p:cNvPr id="54" name="Marcador de texto 2">
            <a:extLst>
              <a:ext uri="{FF2B5EF4-FFF2-40B4-BE49-F238E27FC236}">
                <a16:creationId xmlns:a16="http://schemas.microsoft.com/office/drawing/2014/main" id="{92BEF003-79D6-4B2C-AF4E-CD63B9D79DC9}"/>
              </a:ext>
            </a:extLst>
          </p:cNvPr>
          <p:cNvSpPr>
            <a:spLocks noGrp="1"/>
          </p:cNvSpPr>
          <p:nvPr>
            <p:custDataLst>
              <p:tags r:id="rId50"/>
            </p:custDataLst>
          </p:nvPr>
        </p:nvSpPr>
        <p:spPr bwMode="auto">
          <a:xfrm>
            <a:off x="10533063" y="5449888"/>
            <a:ext cx="48418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77055F6D-BB68-4CDF-B488-3F2E248EC1A0}" type="datetime'''''RO''S''''''''''A''''''''''''''RI''O'''''''''''''''''">
              <a:rPr lang="es-AR" altLang="en-US" sz="1000" b="1" smtClean="0">
                <a:effectLst/>
                <a:latin typeface="+mn-lt"/>
                <a:cs typeface="+mn-cs"/>
              </a:rPr>
              <a:pPr>
                <a:lnSpc>
                  <a:spcPct val="90000"/>
                </a:lnSpc>
                <a:buFont typeface="Arial" pitchFamily="34" charset="0"/>
                <a:buNone/>
              </a:pPr>
              <a:t>ROSARIO</a:t>
            </a:fld>
            <a:endParaRPr lang="es-AR" sz="1000" b="1">
              <a:latin typeface="+mn-lt"/>
              <a:cs typeface="+mn-cs"/>
              <a:sym typeface="+mn-lt"/>
            </a:endParaRPr>
          </a:p>
        </p:txBody>
      </p:sp>
      <p:sp>
        <p:nvSpPr>
          <p:cNvPr id="61" name="Text Placeholder 2">
            <a:extLst>
              <a:ext uri="{FF2B5EF4-FFF2-40B4-BE49-F238E27FC236}">
                <a16:creationId xmlns:a16="http://schemas.microsoft.com/office/drawing/2014/main" id="{7E7C0C7F-157B-492A-93FE-C06F0279573A}"/>
              </a:ext>
            </a:extLst>
          </p:cNvPr>
          <p:cNvSpPr>
            <a:spLocks noGrp="1"/>
          </p:cNvSpPr>
          <p:nvPr>
            <p:custDataLst>
              <p:tags r:id="rId51"/>
            </p:custDataLst>
          </p:nvPr>
        </p:nvSpPr>
        <p:spPr bwMode="gray">
          <a:xfrm>
            <a:off x="8447088" y="463550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BE07BD3-BF69-4AF2-8480-6EF026348FE9}" type="datetime'4''''8'''''''''''',''''''''''''''2''''''''''''''''''%'''''''''">
              <a:rPr lang="es-AR" altLang="en-US" sz="1000" b="1" smtClean="0">
                <a:solidFill>
                  <a:schemeClr val="bg1"/>
                </a:solidFill>
                <a:ea typeface="+mn-ea"/>
                <a:cs typeface="+mn-cs"/>
              </a:rPr>
              <a:pPr/>
              <a:t>48,2%</a:t>
            </a:fld>
            <a:endParaRPr lang="es-AR" altLang="es-AR" sz="1000" b="1" dirty="0">
              <a:solidFill>
                <a:schemeClr val="bg1"/>
              </a:solidFill>
              <a:ea typeface="+mn-ea"/>
              <a:cs typeface="+mn-cs"/>
              <a:sym typeface="+mn-lt"/>
            </a:endParaRPr>
          </a:p>
        </p:txBody>
      </p:sp>
      <p:sp>
        <p:nvSpPr>
          <p:cNvPr id="76" name="Marcador de texto 2">
            <a:extLst>
              <a:ext uri="{FF2B5EF4-FFF2-40B4-BE49-F238E27FC236}">
                <a16:creationId xmlns:a16="http://schemas.microsoft.com/office/drawing/2014/main" id="{BA573289-7156-4AD6-9F22-08A49C1DD7F1}"/>
              </a:ext>
            </a:extLst>
          </p:cNvPr>
          <p:cNvSpPr>
            <a:spLocks noGrp="1"/>
          </p:cNvSpPr>
          <p:nvPr>
            <p:custDataLst>
              <p:tags r:id="rId52"/>
            </p:custDataLst>
          </p:nvPr>
        </p:nvSpPr>
        <p:spPr bwMode="auto">
          <a:xfrm>
            <a:off x="7634288" y="4700588"/>
            <a:ext cx="7524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1D1730AA-171F-4917-AC64-89D0BE6C94A2}" type="datetime'''''''''SA''N L''O''''''''''RE''''''''N''Z''O'''''''''">
              <a:rPr lang="es-AR" altLang="en-US" sz="1000" b="1" smtClean="0">
                <a:effectLst/>
                <a:latin typeface="+mn-lt"/>
                <a:cs typeface="+mn-cs"/>
              </a:rPr>
              <a:pPr/>
              <a:t>SAN LORENZO</a:t>
            </a:fld>
            <a:endParaRPr lang="es-AR" sz="1000" b="1">
              <a:latin typeface="+mn-lt"/>
              <a:cs typeface="+mn-cs"/>
              <a:sym typeface="+mn-lt"/>
            </a:endParaRPr>
          </a:p>
        </p:txBody>
      </p:sp>
      <p:sp>
        <p:nvSpPr>
          <p:cNvPr id="80" name="Text Placeholder 2">
            <a:extLst>
              <a:ext uri="{FF2B5EF4-FFF2-40B4-BE49-F238E27FC236}">
                <a16:creationId xmlns:a16="http://schemas.microsoft.com/office/drawing/2014/main" id="{59A99254-FB5C-40B0-B8B1-F86C4C37359B}"/>
              </a:ext>
            </a:extLst>
          </p:cNvPr>
          <p:cNvSpPr>
            <a:spLocks noGrp="1"/>
          </p:cNvSpPr>
          <p:nvPr>
            <p:custDataLst>
              <p:tags r:id="rId53"/>
            </p:custDataLst>
          </p:nvPr>
        </p:nvSpPr>
        <p:spPr bwMode="gray">
          <a:xfrm>
            <a:off x="9372600" y="32353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2612049-EE6A-4DCB-9D87-738547E62519}" type="datetime'''''''''''''4'''''''',''''''''''''''''''''''''''4%'''''''">
              <a:rPr lang="es-AR" altLang="en-US" sz="1000" b="1" smtClean="0">
                <a:ea typeface="+mn-ea"/>
                <a:cs typeface="+mn-cs"/>
              </a:rPr>
              <a:pPr/>
              <a:t>4,4%</a:t>
            </a:fld>
            <a:endParaRPr lang="es-AR" altLang="es-AR" sz="1000" b="1" dirty="0">
              <a:ea typeface="+mn-ea"/>
              <a:cs typeface="+mn-cs"/>
              <a:sym typeface="+mn-lt"/>
            </a:endParaRPr>
          </a:p>
        </p:txBody>
      </p:sp>
      <p:sp>
        <p:nvSpPr>
          <p:cNvPr id="81" name="Marcador de texto 2">
            <a:extLst>
              <a:ext uri="{FF2B5EF4-FFF2-40B4-BE49-F238E27FC236}">
                <a16:creationId xmlns:a16="http://schemas.microsoft.com/office/drawing/2014/main" id="{11803C5F-DAEE-4B88-9C59-32D05C39E820}"/>
              </a:ext>
            </a:extLst>
          </p:cNvPr>
          <p:cNvSpPr>
            <a:spLocks noGrp="1"/>
          </p:cNvSpPr>
          <p:nvPr>
            <p:custDataLst>
              <p:tags r:id="rId54"/>
            </p:custDataLst>
          </p:nvPr>
        </p:nvSpPr>
        <p:spPr bwMode="auto">
          <a:xfrm>
            <a:off x="8847138" y="3032125"/>
            <a:ext cx="7096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1609403A-86EA-4914-95C3-DE05E4442875}" type="datetime'''''''''''''''S''A''''''''''''N'' ''''N''''''I''CO''LAS'''''''">
              <a:rPr lang="es-AR" altLang="en-US" sz="1000" b="1" smtClean="0">
                <a:effectLst/>
                <a:latin typeface="+mn-lt"/>
                <a:cs typeface="+mn-cs"/>
              </a:rPr>
              <a:pPr/>
              <a:t>SAN NICOLAS</a:t>
            </a:fld>
            <a:endParaRPr lang="es-AR" sz="1000" b="1">
              <a:latin typeface="+mn-lt"/>
              <a:cs typeface="+mn-cs"/>
              <a:sym typeface="+mn-lt"/>
            </a:endParaRPr>
          </a:p>
        </p:txBody>
      </p:sp>
      <p:sp>
        <p:nvSpPr>
          <p:cNvPr id="75" name="Text Placeholder 2">
            <a:extLst>
              <a:ext uri="{FF2B5EF4-FFF2-40B4-BE49-F238E27FC236}">
                <a16:creationId xmlns:a16="http://schemas.microsoft.com/office/drawing/2014/main" id="{A6CB1569-5EB3-4D42-83D2-859AB5F00573}"/>
              </a:ext>
            </a:extLst>
          </p:cNvPr>
          <p:cNvSpPr>
            <a:spLocks noGrp="1"/>
          </p:cNvSpPr>
          <p:nvPr>
            <p:custDataLst>
              <p:tags r:id="rId55"/>
            </p:custDataLst>
          </p:nvPr>
        </p:nvSpPr>
        <p:spPr bwMode="gray">
          <a:xfrm>
            <a:off x="9537700" y="3371850"/>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636BE57-4A78-4E9A-9B1C-7FE9FBE5EDC5}" type="datetime'''0'''''''''''''''''''''',''''1''''''''''''''%'">
              <a:rPr lang="es-AR" altLang="en-US" sz="1000" b="1" smtClean="0">
                <a:solidFill>
                  <a:schemeClr val="bg1"/>
                </a:solidFill>
                <a:ea typeface="+mn-ea"/>
                <a:cs typeface="+mn-cs"/>
              </a:rPr>
              <a:pPr/>
              <a:t>0,1%</a:t>
            </a:fld>
            <a:endParaRPr lang="es-AR" altLang="es-AR" sz="1000" b="1" dirty="0">
              <a:solidFill>
                <a:schemeClr val="bg1"/>
              </a:solidFill>
              <a:ea typeface="+mn-ea"/>
              <a:cs typeface="+mn-cs"/>
              <a:sym typeface="+mn-lt"/>
            </a:endParaRPr>
          </a:p>
        </p:txBody>
      </p:sp>
      <p:sp>
        <p:nvSpPr>
          <p:cNvPr id="85" name="Marcador de texto 2">
            <a:extLst>
              <a:ext uri="{FF2B5EF4-FFF2-40B4-BE49-F238E27FC236}">
                <a16:creationId xmlns:a16="http://schemas.microsoft.com/office/drawing/2014/main" id="{0BA7E768-90BC-4F39-9704-87870821FF19}"/>
              </a:ext>
            </a:extLst>
          </p:cNvPr>
          <p:cNvSpPr>
            <a:spLocks noGrp="1"/>
          </p:cNvSpPr>
          <p:nvPr>
            <p:custDataLst>
              <p:tags r:id="rId56"/>
            </p:custDataLst>
          </p:nvPr>
        </p:nvSpPr>
        <p:spPr bwMode="auto">
          <a:xfrm>
            <a:off x="9607550" y="2992438"/>
            <a:ext cx="409575"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BC290367-CAA8-4E48-9AAA-78CF837B19D6}" type="datetime'''''Z''''''''''''''AR''A''''T''''''''''''''E'''''''''''">
              <a:rPr lang="es-AR" altLang="en-US" sz="1000" b="1" smtClean="0">
                <a:effectLst/>
                <a:latin typeface="+mn-lt"/>
                <a:cs typeface="+mn-cs"/>
              </a:rPr>
              <a:pPr>
                <a:lnSpc>
                  <a:spcPct val="90000"/>
                </a:lnSpc>
                <a:buFont typeface="Arial" pitchFamily="34" charset="0"/>
                <a:buNone/>
              </a:pPr>
              <a:t>ZARATE</a:t>
            </a:fld>
            <a:endParaRPr lang="es-AR" sz="1000" b="1">
              <a:latin typeface="+mn-lt"/>
              <a:cs typeface="+mn-cs"/>
              <a:sym typeface="+mn-lt"/>
            </a:endParaRPr>
          </a:p>
        </p:txBody>
      </p:sp>
      <p:pic>
        <p:nvPicPr>
          <p:cNvPr id="4" name="Imagen 3">
            <a:extLst>
              <a:ext uri="{FF2B5EF4-FFF2-40B4-BE49-F238E27FC236}">
                <a16:creationId xmlns:a16="http://schemas.microsoft.com/office/drawing/2014/main" id="{25A4BEBB-51B0-468E-B157-CFBFA8D6AABA}"/>
              </a:ext>
            </a:extLst>
          </p:cNvPr>
          <p:cNvPicPr>
            <a:picLocks noChangeAspect="1"/>
          </p:cNvPicPr>
          <p:nvPr/>
        </p:nvPicPr>
        <p:blipFill>
          <a:blip r:embed="rId64"/>
          <a:stretch>
            <a:fillRect/>
          </a:stretch>
        </p:blipFill>
        <p:spPr>
          <a:xfrm>
            <a:off x="849116" y="108107"/>
            <a:ext cx="10191947" cy="223869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098" name="Object 1" hidden="1"/>
          <p:cNvGraphicFramePr>
            <a:graphicFrameLocks noChangeAspect="1"/>
          </p:cNvGraphicFramePr>
          <p:nvPr>
            <p:custDataLst>
              <p:tags r:id="rId2"/>
            </p:custDataLst>
            <p:extLst>
              <p:ext uri="{D42A27DB-BD31-4B8C-83A1-F6EECF244321}">
                <p14:modId xmlns:p14="http://schemas.microsoft.com/office/powerpoint/2010/main" val="3579953793"/>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4196" name="Diapositiva de think-cell" r:id="rId35" imgW="421" imgH="423" progId="TCLayout.ActiveDocument.1">
                  <p:embed/>
                </p:oleObj>
              </mc:Choice>
              <mc:Fallback>
                <p:oleObj name="Diapositiva de think-cell" r:id="rId35" imgW="421" imgH="423" progId="TCLayout.ActiveDocument.1">
                  <p:embed/>
                  <p:pic>
                    <p:nvPicPr>
                      <p:cNvPr id="0" name="Object 1" hidden="1"/>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4102" name="Picture 16"/>
          <p:cNvPicPr>
            <a:picLocks noChangeAspect="1"/>
          </p:cNvPicPr>
          <p:nvPr/>
        </p:nvPicPr>
        <p:blipFill>
          <a:blip r:embed="rId37" cstate="print"/>
          <a:srcRect/>
          <a:stretch>
            <a:fillRect/>
          </a:stretch>
        </p:blipFill>
        <p:spPr bwMode="auto">
          <a:xfrm>
            <a:off x="0" y="5532438"/>
            <a:ext cx="12192000" cy="1350962"/>
          </a:xfrm>
          <a:prstGeom prst="rect">
            <a:avLst/>
          </a:prstGeom>
          <a:noFill/>
          <a:ln w="9525">
            <a:noFill/>
            <a:miter lim="800000"/>
            <a:headEnd/>
            <a:tailEnd/>
          </a:ln>
        </p:spPr>
      </p:pic>
      <p:sp>
        <p:nvSpPr>
          <p:cNvPr id="4103"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graphicFrame>
        <p:nvGraphicFramePr>
          <p:cNvPr id="83" name="Chart 3">
            <a:extLst>
              <a:ext uri="{FF2B5EF4-FFF2-40B4-BE49-F238E27FC236}">
                <a16:creationId xmlns:a16="http://schemas.microsoft.com/office/drawing/2014/main" id="{D3A15EE5-50F0-4334-94F0-785FC00C1F4A}"/>
              </a:ext>
            </a:extLst>
          </p:cNvPr>
          <p:cNvGraphicFramePr/>
          <p:nvPr>
            <p:custDataLst>
              <p:tags r:id="rId4"/>
            </p:custDataLst>
            <p:extLst>
              <p:ext uri="{D42A27DB-BD31-4B8C-83A1-F6EECF244321}">
                <p14:modId xmlns:p14="http://schemas.microsoft.com/office/powerpoint/2010/main" val="282194719"/>
              </p:ext>
            </p:extLst>
          </p:nvPr>
        </p:nvGraphicFramePr>
        <p:xfrm>
          <a:off x="8566150" y="230188"/>
          <a:ext cx="2595563" cy="2595562"/>
        </p:xfrm>
        <a:graphic>
          <a:graphicData uri="http://schemas.openxmlformats.org/drawingml/2006/chart">
            <c:chart xmlns:c="http://schemas.openxmlformats.org/drawingml/2006/chart" xmlns:r="http://schemas.openxmlformats.org/officeDocument/2006/relationships" r:id="rId38"/>
          </a:graphicData>
        </a:graphic>
      </p:graphicFrame>
      <p:cxnSp>
        <p:nvCxnSpPr>
          <p:cNvPr id="11" name="Conector recto 10">
            <a:extLst>
              <a:ext uri="{FF2B5EF4-FFF2-40B4-BE49-F238E27FC236}">
                <a16:creationId xmlns:a16="http://schemas.microsoft.com/office/drawing/2014/main" id="{7B089E7B-10CE-47CC-B6E9-386A593CAEE3}"/>
              </a:ext>
            </a:extLst>
          </p:cNvPr>
          <p:cNvCxnSpPr/>
          <p:nvPr>
            <p:custDataLst>
              <p:tags r:id="rId5"/>
            </p:custDataLst>
          </p:nvPr>
        </p:nvCxnSpPr>
        <p:spPr bwMode="auto">
          <a:xfrm>
            <a:off x="8794750" y="517525"/>
            <a:ext cx="30163"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A770CDFE-F9BD-4787-9036-4CA00816B914}"/>
              </a:ext>
            </a:extLst>
          </p:cNvPr>
          <p:cNvCxnSpPr/>
          <p:nvPr>
            <p:custDataLst>
              <p:tags r:id="rId6"/>
            </p:custDataLst>
          </p:nvPr>
        </p:nvCxnSpPr>
        <p:spPr bwMode="auto">
          <a:xfrm>
            <a:off x="8824913" y="517525"/>
            <a:ext cx="166688" cy="1619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E276BE95-BBE9-4E10-9435-A2B9A292EC93}"/>
              </a:ext>
            </a:extLst>
          </p:cNvPr>
          <p:cNvCxnSpPr/>
          <p:nvPr>
            <p:custDataLst>
              <p:tags r:id="rId7"/>
            </p:custDataLst>
          </p:nvPr>
        </p:nvCxnSpPr>
        <p:spPr bwMode="auto">
          <a:xfrm>
            <a:off x="8815388" y="417513"/>
            <a:ext cx="212725" cy="2254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46A8ED68-95AF-440A-B476-89C571B5F8CD}"/>
              </a:ext>
            </a:extLst>
          </p:cNvPr>
          <p:cNvCxnSpPr/>
          <p:nvPr>
            <p:custDataLst>
              <p:tags r:id="rId8"/>
            </p:custDataLst>
          </p:nvPr>
        </p:nvCxnSpPr>
        <p:spPr bwMode="auto">
          <a:xfrm>
            <a:off x="8866188" y="312737"/>
            <a:ext cx="225425" cy="2746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40" name="Text Placeholder 2">
            <a:extLst>
              <a:ext uri="{FF2B5EF4-FFF2-40B4-BE49-F238E27FC236}">
                <a16:creationId xmlns:a16="http://schemas.microsoft.com/office/drawing/2014/main" id="{6CFC79B6-77AB-411C-A145-983BD6E2C636}"/>
              </a:ext>
            </a:extLst>
          </p:cNvPr>
          <p:cNvSpPr>
            <a:spLocks noGrp="1"/>
          </p:cNvSpPr>
          <p:nvPr>
            <p:custDataLst>
              <p:tags r:id="rId9"/>
            </p:custDataLst>
          </p:nvPr>
        </p:nvSpPr>
        <p:spPr bwMode="gray">
          <a:xfrm>
            <a:off x="10366375" y="666750"/>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C30C3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0C3FF21-97EF-49B0-AC94-475F3EFDB19D}" type="datetime'''''2''''''''''''''2'''''''''''''',6''''''''''''''''''%'''''''">
              <a:rPr lang="es-AR" altLang="en-US" sz="1000" b="1" smtClean="0">
                <a:solidFill>
                  <a:schemeClr val="bg1"/>
                </a:solidFill>
                <a:ea typeface="+mn-ea"/>
                <a:cs typeface="+mn-cs"/>
              </a:rPr>
              <a:pPr/>
              <a:t>22,6%</a:t>
            </a:fld>
            <a:endParaRPr lang="es-AR" altLang="es-AR" sz="1000" b="1" dirty="0">
              <a:solidFill>
                <a:schemeClr val="bg1"/>
              </a:solidFill>
              <a:ea typeface="+mn-ea"/>
              <a:cs typeface="+mn-cs"/>
              <a:sym typeface="+mn-lt"/>
            </a:endParaRPr>
          </a:p>
        </p:txBody>
      </p:sp>
      <p:sp>
        <p:nvSpPr>
          <p:cNvPr id="42" name="Marcador de texto 2">
            <a:extLst>
              <a:ext uri="{FF2B5EF4-FFF2-40B4-BE49-F238E27FC236}">
                <a16:creationId xmlns:a16="http://schemas.microsoft.com/office/drawing/2014/main" id="{B6C850FB-BDAF-410A-8120-624FD9EF12D7}"/>
              </a:ext>
            </a:extLst>
          </p:cNvPr>
          <p:cNvSpPr>
            <a:spLocks noGrp="1"/>
          </p:cNvSpPr>
          <p:nvPr>
            <p:custDataLst>
              <p:tags r:id="rId10"/>
            </p:custDataLst>
          </p:nvPr>
        </p:nvSpPr>
        <p:spPr bwMode="auto">
          <a:xfrm>
            <a:off x="10672763" y="444500"/>
            <a:ext cx="3000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94707653-1D3D-4E9B-BD7B-1DB6B218A59C}" type="datetime'9'''''''''''''''''' ''''''''''''T''''''''BB'''''">
              <a:rPr lang="es-AR" altLang="en-US" sz="1000" b="1" smtClean="0">
                <a:effectLst/>
                <a:latin typeface="+mn-lt"/>
                <a:cs typeface="+mn-cs"/>
              </a:rPr>
              <a:pPr>
                <a:lnSpc>
                  <a:spcPct val="90000"/>
                </a:lnSpc>
                <a:buFont typeface="Arial" pitchFamily="34" charset="0"/>
                <a:buNone/>
              </a:pPr>
              <a:t>9 TBB</a:t>
            </a:fld>
            <a:endParaRPr lang="es-AR" sz="1000" b="1">
              <a:latin typeface="+mn-lt"/>
              <a:cs typeface="+mn-cs"/>
              <a:sym typeface="+mn-lt"/>
            </a:endParaRPr>
          </a:p>
        </p:txBody>
      </p:sp>
      <p:sp>
        <p:nvSpPr>
          <p:cNvPr id="60" name="Text Placeholder 2">
            <a:extLst>
              <a:ext uri="{FF2B5EF4-FFF2-40B4-BE49-F238E27FC236}">
                <a16:creationId xmlns:a16="http://schemas.microsoft.com/office/drawing/2014/main" id="{C6B6E7D5-E0DE-41BD-AABB-E8272EF3E3D7}"/>
              </a:ext>
            </a:extLst>
          </p:cNvPr>
          <p:cNvSpPr>
            <a:spLocks noGrp="1"/>
          </p:cNvSpPr>
          <p:nvPr>
            <p:custDataLst>
              <p:tags r:id="rId11"/>
            </p:custDataLst>
          </p:nvPr>
        </p:nvSpPr>
        <p:spPr bwMode="gray">
          <a:xfrm>
            <a:off x="10642600" y="183673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57AE31A-C696-452B-99F9-AB03DCC86D8A}" type="datetime'1''6'',''''''''''''''''''''''8''''''%'''''''''''''''''''''''''">
              <a:rPr lang="es-AR" altLang="en-US" sz="1000" b="1" smtClean="0">
                <a:solidFill>
                  <a:schemeClr val="bg1"/>
                </a:solidFill>
                <a:ea typeface="+mn-ea"/>
                <a:cs typeface="+mn-cs"/>
              </a:rPr>
              <a:pPr/>
              <a:t>16,8%</a:t>
            </a:fld>
            <a:endParaRPr lang="es-AR" altLang="es-AR" sz="1000" b="1" dirty="0">
              <a:solidFill>
                <a:schemeClr val="bg1"/>
              </a:solidFill>
              <a:ea typeface="+mn-ea"/>
              <a:cs typeface="+mn-cs"/>
              <a:sym typeface="+mn-lt"/>
            </a:endParaRPr>
          </a:p>
        </p:txBody>
      </p:sp>
      <p:sp>
        <p:nvSpPr>
          <p:cNvPr id="61" name="Marcador de texto 2">
            <a:extLst>
              <a:ext uri="{FF2B5EF4-FFF2-40B4-BE49-F238E27FC236}">
                <a16:creationId xmlns:a16="http://schemas.microsoft.com/office/drawing/2014/main" id="{35442070-E0D1-4B1F-A1C3-8A8B7EB60C40}"/>
              </a:ext>
            </a:extLst>
          </p:cNvPr>
          <p:cNvSpPr>
            <a:spLocks noGrp="1"/>
          </p:cNvSpPr>
          <p:nvPr>
            <p:custDataLst>
              <p:tags r:id="rId12"/>
            </p:custDataLst>
          </p:nvPr>
        </p:nvSpPr>
        <p:spPr bwMode="auto">
          <a:xfrm>
            <a:off x="11052175" y="1947863"/>
            <a:ext cx="2667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9D8DF45D-83B2-47AF-B150-A0810CCBC2CC}" type="datetime'''A''''''''''''''''''''''''''''''''''D''''''''M'''">
              <a:rPr lang="es-AR" altLang="en-US" sz="1000" b="1" smtClean="0">
                <a:effectLst/>
                <a:latin typeface="+mn-lt"/>
                <a:cs typeface="+mn-cs"/>
              </a:rPr>
              <a:pPr>
                <a:lnSpc>
                  <a:spcPct val="90000"/>
                </a:lnSpc>
                <a:buFont typeface="Arial" pitchFamily="34" charset="0"/>
                <a:buNone/>
              </a:pPr>
              <a:t>ADM</a:t>
            </a:fld>
            <a:endParaRPr lang="es-AR" sz="1000" b="1">
              <a:latin typeface="+mn-lt"/>
              <a:cs typeface="+mn-cs"/>
              <a:sym typeface="+mn-lt"/>
            </a:endParaRPr>
          </a:p>
        </p:txBody>
      </p:sp>
      <p:sp>
        <p:nvSpPr>
          <p:cNvPr id="62" name="Text Placeholder 2">
            <a:extLst>
              <a:ext uri="{FF2B5EF4-FFF2-40B4-BE49-F238E27FC236}">
                <a16:creationId xmlns:a16="http://schemas.microsoft.com/office/drawing/2014/main" id="{1CEBA168-CC3E-4D7F-9DA4-537F31F51DB6}"/>
              </a:ext>
            </a:extLst>
          </p:cNvPr>
          <p:cNvSpPr>
            <a:spLocks noGrp="1"/>
          </p:cNvSpPr>
          <p:nvPr>
            <p:custDataLst>
              <p:tags r:id="rId13"/>
            </p:custDataLst>
          </p:nvPr>
        </p:nvSpPr>
        <p:spPr bwMode="gray">
          <a:xfrm>
            <a:off x="9542463" y="255587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8ED234E-9BEF-461A-86D1-C83AF7F30F55}" type="datetime'''''''''''''''25,3''''''''''''''''''''''''''''''''''''''%'''''">
              <a:rPr lang="es-AR" altLang="en-US" sz="1000" b="1" smtClean="0">
                <a:ea typeface="+mn-ea"/>
                <a:cs typeface="+mn-cs"/>
              </a:rPr>
              <a:pPr/>
              <a:t>25,3%</a:t>
            </a:fld>
            <a:endParaRPr lang="es-AR" altLang="es-AR" sz="1000" b="1" dirty="0">
              <a:ea typeface="+mn-ea"/>
              <a:cs typeface="+mn-cs"/>
              <a:sym typeface="+mn-lt"/>
            </a:endParaRPr>
          </a:p>
        </p:txBody>
      </p:sp>
      <p:sp>
        <p:nvSpPr>
          <p:cNvPr id="63" name="Marcador de texto 2">
            <a:extLst>
              <a:ext uri="{FF2B5EF4-FFF2-40B4-BE49-F238E27FC236}">
                <a16:creationId xmlns:a16="http://schemas.microsoft.com/office/drawing/2014/main" id="{D439C495-E034-4CF7-9A32-4C94686DE744}"/>
              </a:ext>
            </a:extLst>
          </p:cNvPr>
          <p:cNvSpPr>
            <a:spLocks noGrp="1"/>
          </p:cNvSpPr>
          <p:nvPr>
            <p:custDataLst>
              <p:tags r:id="rId14"/>
            </p:custDataLst>
          </p:nvPr>
        </p:nvSpPr>
        <p:spPr bwMode="auto">
          <a:xfrm>
            <a:off x="9324975" y="2763838"/>
            <a:ext cx="4365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C4276D7-9AEA-49E3-B6A3-600B7E27D6FD}" type="datetime'''''''C''''''''''''''''''''''''''A''''R''''G''''''''''IL''L'''">
              <a:rPr lang="es-AR" altLang="en-US" sz="1000" b="1" smtClean="0">
                <a:effectLst/>
                <a:latin typeface="+mn-lt"/>
                <a:cs typeface="+mn-cs"/>
              </a:rPr>
              <a:pPr algn="r">
                <a:lnSpc>
                  <a:spcPct val="90000"/>
                </a:lnSpc>
                <a:buFont typeface="Arial" pitchFamily="34" charset="0"/>
                <a:buNone/>
              </a:pPr>
              <a:t>CARGILL</a:t>
            </a:fld>
            <a:endParaRPr lang="es-AR" sz="1000" b="1">
              <a:latin typeface="+mn-lt"/>
              <a:cs typeface="+mn-cs"/>
              <a:sym typeface="+mn-lt"/>
            </a:endParaRPr>
          </a:p>
        </p:txBody>
      </p:sp>
      <p:sp>
        <p:nvSpPr>
          <p:cNvPr id="39" name="Text Placeholder 2">
            <a:extLst>
              <a:ext uri="{FF2B5EF4-FFF2-40B4-BE49-F238E27FC236}">
                <a16:creationId xmlns:a16="http://schemas.microsoft.com/office/drawing/2014/main" id="{70577A8C-6D77-4297-8B8F-F4CA705C6E54}"/>
              </a:ext>
            </a:extLst>
          </p:cNvPr>
          <p:cNvSpPr>
            <a:spLocks noGrp="1"/>
          </p:cNvSpPr>
          <p:nvPr>
            <p:custDataLst>
              <p:tags r:id="rId15"/>
            </p:custDataLst>
          </p:nvPr>
        </p:nvSpPr>
        <p:spPr bwMode="gray">
          <a:xfrm>
            <a:off x="8643938" y="1465263"/>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B7473BC-E7AD-4EEC-93DC-1545F874B8E1}" type="datetime'''''''''2''0'''''',''''4''%'''''''''''''''''''''''''''''''''''">
              <a:rPr lang="es-AR" altLang="en-US" sz="1000" b="1" smtClean="0">
                <a:solidFill>
                  <a:schemeClr val="bg1"/>
                </a:solidFill>
                <a:ea typeface="+mn-ea"/>
                <a:cs typeface="+mn-cs"/>
              </a:rPr>
              <a:pPr/>
              <a:t>20,4%</a:t>
            </a:fld>
            <a:endParaRPr lang="es-AR" altLang="es-AR" sz="1000" b="1" dirty="0">
              <a:solidFill>
                <a:schemeClr val="bg1"/>
              </a:solidFill>
              <a:ea typeface="+mn-ea"/>
              <a:cs typeface="+mn-cs"/>
              <a:sym typeface="+mn-lt"/>
            </a:endParaRPr>
          </a:p>
        </p:txBody>
      </p:sp>
      <p:sp>
        <p:nvSpPr>
          <p:cNvPr id="44" name="Marcador de texto 2">
            <a:extLst>
              <a:ext uri="{FF2B5EF4-FFF2-40B4-BE49-F238E27FC236}">
                <a16:creationId xmlns:a16="http://schemas.microsoft.com/office/drawing/2014/main" id="{2581BB0F-6758-4CB6-BCBA-8874A808724E}"/>
              </a:ext>
            </a:extLst>
          </p:cNvPr>
          <p:cNvSpPr>
            <a:spLocks noGrp="1"/>
          </p:cNvSpPr>
          <p:nvPr>
            <p:custDataLst>
              <p:tags r:id="rId16"/>
            </p:custDataLst>
          </p:nvPr>
        </p:nvSpPr>
        <p:spPr bwMode="auto">
          <a:xfrm>
            <a:off x="8115300" y="1466850"/>
            <a:ext cx="4810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0A1A424D-828D-4A53-835A-FD27E32B2683}" type="datetime'DRE''''''''''''''''''''''''''''YF''U''S'''''''''''''">
              <a:rPr lang="es-AR" altLang="en-US" sz="1000" b="1" smtClean="0">
                <a:effectLst/>
                <a:latin typeface="+mn-lt"/>
                <a:cs typeface="+mn-cs"/>
              </a:rPr>
              <a:pPr algn="r">
                <a:lnSpc>
                  <a:spcPct val="90000"/>
                </a:lnSpc>
                <a:buFont typeface="Arial" pitchFamily="34" charset="0"/>
                <a:buNone/>
              </a:pPr>
              <a:t>DREYFUS</a:t>
            </a:fld>
            <a:endParaRPr lang="es-AR" sz="1000" b="1">
              <a:latin typeface="+mn-lt"/>
              <a:cs typeface="+mn-cs"/>
              <a:sym typeface="+mn-lt"/>
            </a:endParaRPr>
          </a:p>
        </p:txBody>
      </p:sp>
      <p:sp>
        <p:nvSpPr>
          <p:cNvPr id="64" name="Text Placeholder 2">
            <a:extLst>
              <a:ext uri="{FF2B5EF4-FFF2-40B4-BE49-F238E27FC236}">
                <a16:creationId xmlns:a16="http://schemas.microsoft.com/office/drawing/2014/main" id="{70C8E8AA-6AA6-46D6-B625-BC50669137F5}"/>
              </a:ext>
            </a:extLst>
          </p:cNvPr>
          <p:cNvSpPr>
            <a:spLocks noGrp="1"/>
          </p:cNvSpPr>
          <p:nvPr>
            <p:custDataLst>
              <p:tags r:id="rId17"/>
            </p:custDataLst>
          </p:nvPr>
        </p:nvSpPr>
        <p:spPr bwMode="gray">
          <a:xfrm>
            <a:off x="8864600" y="830263"/>
            <a:ext cx="290513" cy="136525"/>
          </a:xfrm>
          <a:prstGeom prst="rect">
            <a:avLst/>
          </a:prstGeom>
          <a:solidFill>
            <a:srgbClr val="00777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0F69226-E31F-4D91-BF97-CA26E1639D8E}" type="datetime'''''''0'''',''''''''''0''''%'''''''''''''">
              <a:rPr lang="es-AR" altLang="en-US" sz="1000" b="1" smtClean="0">
                <a:solidFill>
                  <a:schemeClr val="bg1"/>
                </a:solidFill>
                <a:effectLst/>
                <a:ea typeface="+mn-ea"/>
                <a:cs typeface="+mn-cs"/>
              </a:rPr>
              <a:pPr/>
              <a:t>0,0%</a:t>
            </a:fld>
            <a:endParaRPr lang="es-AR" altLang="es-AR" sz="1000" b="1" dirty="0">
              <a:solidFill>
                <a:schemeClr val="bg1"/>
              </a:solidFill>
              <a:ea typeface="+mn-ea"/>
              <a:cs typeface="+mn-cs"/>
              <a:sym typeface="+mn-lt"/>
            </a:endParaRPr>
          </a:p>
        </p:txBody>
      </p:sp>
      <p:sp>
        <p:nvSpPr>
          <p:cNvPr id="65" name="Marcador de texto 2">
            <a:extLst>
              <a:ext uri="{FF2B5EF4-FFF2-40B4-BE49-F238E27FC236}">
                <a16:creationId xmlns:a16="http://schemas.microsoft.com/office/drawing/2014/main" id="{559287B1-74E8-44B8-B086-8D2B0FC12E38}"/>
              </a:ext>
            </a:extLst>
          </p:cNvPr>
          <p:cNvSpPr>
            <a:spLocks noGrp="1"/>
          </p:cNvSpPr>
          <p:nvPr>
            <p:custDataLst>
              <p:tags r:id="rId18"/>
            </p:custDataLst>
          </p:nvPr>
        </p:nvSpPr>
        <p:spPr bwMode="auto">
          <a:xfrm>
            <a:off x="8231188" y="722313"/>
            <a:ext cx="5699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3171CCF1-5DF2-40CE-9876-6B711E794AC7}" type="datetime'M''''U''L''''''T''''''''''''''I''''''''''''P''R''O'''''''">
              <a:rPr lang="es-AR" altLang="en-US" sz="1000" b="1" smtClean="0">
                <a:effectLst/>
                <a:latin typeface="+mn-lt"/>
                <a:cs typeface="+mn-cs"/>
              </a:rPr>
              <a:pPr/>
              <a:t>MULTIPRO</a:t>
            </a:fld>
            <a:endParaRPr lang="es-AR" sz="1000" b="1">
              <a:latin typeface="+mn-lt"/>
              <a:cs typeface="+mn-cs"/>
              <a:sym typeface="+mn-lt"/>
            </a:endParaRPr>
          </a:p>
        </p:txBody>
      </p:sp>
      <p:sp>
        <p:nvSpPr>
          <p:cNvPr id="88" name="Text Placeholder 2">
            <a:extLst>
              <a:ext uri="{FF2B5EF4-FFF2-40B4-BE49-F238E27FC236}">
                <a16:creationId xmlns:a16="http://schemas.microsoft.com/office/drawing/2014/main" id="{FE6F2710-4912-4C02-978A-7215A1D9C026}"/>
              </a:ext>
            </a:extLst>
          </p:cNvPr>
          <p:cNvSpPr>
            <a:spLocks noGrp="1"/>
          </p:cNvSpPr>
          <p:nvPr>
            <p:custDataLst>
              <p:tags r:id="rId19"/>
            </p:custDataLst>
          </p:nvPr>
        </p:nvSpPr>
        <p:spPr bwMode="gray">
          <a:xfrm>
            <a:off x="9120188" y="966788"/>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54E9A05-36ED-47D5-B68F-25D4FC32054D}" type="datetime'''''''''''1,''''''7%'''''''''''''''''''''''''''''''''''">
              <a:rPr lang="es-AR" altLang="en-US" sz="1000" b="1" smtClean="0">
                <a:effectLst/>
                <a:ea typeface="+mn-ea"/>
                <a:cs typeface="+mn-cs"/>
              </a:rPr>
              <a:pPr/>
              <a:t>1,7%</a:t>
            </a:fld>
            <a:endParaRPr lang="es-AR" altLang="es-AR" sz="1000" b="1" dirty="0">
              <a:ea typeface="+mn-ea"/>
              <a:cs typeface="+mn-cs"/>
              <a:sym typeface="+mn-lt"/>
            </a:endParaRPr>
          </a:p>
        </p:txBody>
      </p:sp>
      <p:sp>
        <p:nvSpPr>
          <p:cNvPr id="89" name="Marcador de texto 2">
            <a:extLst>
              <a:ext uri="{FF2B5EF4-FFF2-40B4-BE49-F238E27FC236}">
                <a16:creationId xmlns:a16="http://schemas.microsoft.com/office/drawing/2014/main" id="{03E1D747-3CD2-421C-8636-2D8302992997}"/>
              </a:ext>
            </a:extLst>
          </p:cNvPr>
          <p:cNvSpPr>
            <a:spLocks noGrp="1"/>
          </p:cNvSpPr>
          <p:nvPr>
            <p:custDataLst>
              <p:tags r:id="rId20"/>
            </p:custDataLst>
          </p:nvPr>
        </p:nvSpPr>
        <p:spPr bwMode="auto">
          <a:xfrm>
            <a:off x="8474075" y="585788"/>
            <a:ext cx="3698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B5652D95-39F8-48A2-A3FF-EC99227BA35A}" type="datetime'''S''''''''''''''''''''''''''''''''I''T''''''''''''''I''O ''9'">
              <a:rPr lang="es-AR" altLang="en-US" sz="1000" b="1" smtClean="0">
                <a:effectLst/>
                <a:latin typeface="+mn-lt"/>
                <a:cs typeface="+mn-cs"/>
              </a:rPr>
              <a:pPr/>
              <a:t>SITIO 9</a:t>
            </a:fld>
            <a:endParaRPr lang="es-AR" sz="1000" b="1">
              <a:latin typeface="+mn-lt"/>
              <a:cs typeface="+mn-cs"/>
              <a:sym typeface="+mn-lt"/>
            </a:endParaRPr>
          </a:p>
        </p:txBody>
      </p:sp>
      <p:sp>
        <p:nvSpPr>
          <p:cNvPr id="47" name="Text Placeholder 2">
            <a:extLst>
              <a:ext uri="{FF2B5EF4-FFF2-40B4-BE49-F238E27FC236}">
                <a16:creationId xmlns:a16="http://schemas.microsoft.com/office/drawing/2014/main" id="{848A3452-2D39-4BE2-94DB-BC99FA600320}"/>
              </a:ext>
            </a:extLst>
          </p:cNvPr>
          <p:cNvSpPr>
            <a:spLocks noGrp="1"/>
          </p:cNvSpPr>
          <p:nvPr>
            <p:custDataLst>
              <p:tags r:id="rId21"/>
            </p:custDataLst>
          </p:nvPr>
        </p:nvSpPr>
        <p:spPr bwMode="gray">
          <a:xfrm>
            <a:off x="9353550" y="1103313"/>
            <a:ext cx="290513" cy="136525"/>
          </a:xfrm>
          <a:prstGeom prst="rect">
            <a:avLst/>
          </a:prstGeom>
          <a:solidFill>
            <a:schemeClr val="accent1"/>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B74D367-FD88-4901-BC88-B744D50DB87A}" type="datetime'''''''''1'''''',''0''''''''''''''''''''%'''''''''">
              <a:rPr lang="es-AR" altLang="en-US" sz="1000" b="1" smtClean="0">
                <a:solidFill>
                  <a:schemeClr val="bg1"/>
                </a:solidFill>
                <a:effectLst/>
                <a:ea typeface="+mn-ea"/>
                <a:cs typeface="+mn-cs"/>
              </a:rPr>
              <a:pPr/>
              <a:t>1,0%</a:t>
            </a:fld>
            <a:endParaRPr lang="es-AR" altLang="es-AR" sz="1000" b="1" dirty="0">
              <a:solidFill>
                <a:schemeClr val="bg1"/>
              </a:solidFill>
              <a:ea typeface="+mn-ea"/>
              <a:cs typeface="+mn-cs"/>
              <a:sym typeface="+mn-lt"/>
            </a:endParaRPr>
          </a:p>
        </p:txBody>
      </p:sp>
      <p:sp>
        <p:nvSpPr>
          <p:cNvPr id="49" name="Marcador de texto 2">
            <a:extLst>
              <a:ext uri="{FF2B5EF4-FFF2-40B4-BE49-F238E27FC236}">
                <a16:creationId xmlns:a16="http://schemas.microsoft.com/office/drawing/2014/main" id="{CC2DF677-F3C8-4100-82A3-14671ED38AEA}"/>
              </a:ext>
            </a:extLst>
          </p:cNvPr>
          <p:cNvSpPr>
            <a:spLocks noGrp="1"/>
          </p:cNvSpPr>
          <p:nvPr>
            <p:custDataLst>
              <p:tags r:id="rId22"/>
            </p:custDataLst>
          </p:nvPr>
        </p:nvSpPr>
        <p:spPr bwMode="auto">
          <a:xfrm>
            <a:off x="8334375" y="449263"/>
            <a:ext cx="4603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F744905-746E-4017-B835-054CBA1EB6B4}" type="datetime'''''SI''''''''T''''''''''''I''O2''''/3'''''''''">
              <a:rPr lang="es-AR" altLang="en-US" sz="1000" b="1" smtClean="0">
                <a:effectLst/>
                <a:latin typeface="+mn-lt"/>
                <a:cs typeface="+mn-cs"/>
              </a:rPr>
              <a:pPr/>
              <a:t>SITIO2/3</a:t>
            </a:fld>
            <a:endParaRPr lang="es-AR" sz="1000" b="1">
              <a:latin typeface="+mn-lt"/>
              <a:cs typeface="+mn-cs"/>
              <a:sym typeface="+mn-lt"/>
            </a:endParaRPr>
          </a:p>
        </p:txBody>
      </p:sp>
      <p:sp>
        <p:nvSpPr>
          <p:cNvPr id="55" name="Text Placeholder 2">
            <a:extLst>
              <a:ext uri="{FF2B5EF4-FFF2-40B4-BE49-F238E27FC236}">
                <a16:creationId xmlns:a16="http://schemas.microsoft.com/office/drawing/2014/main" id="{AA792513-6F51-4397-8295-8B9135A5D6DB}"/>
              </a:ext>
            </a:extLst>
          </p:cNvPr>
          <p:cNvSpPr>
            <a:spLocks noGrp="1"/>
          </p:cNvSpPr>
          <p:nvPr>
            <p:custDataLst>
              <p:tags r:id="rId23"/>
            </p:custDataLst>
          </p:nvPr>
        </p:nvSpPr>
        <p:spPr bwMode="gray">
          <a:xfrm>
            <a:off x="8986838" y="684213"/>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0B2E39B-AE96-4E4F-9DF8-0CC993B6238A}" type="datetime'''''''''''''''''0,''''''''''''''''''''''''''''''''4''''%'''">
              <a:rPr lang="es-AR" altLang="en-US" sz="1000" b="1" smtClean="0">
                <a:solidFill>
                  <a:schemeClr val="bg1"/>
                </a:solidFill>
                <a:effectLst/>
                <a:ea typeface="+mn-ea"/>
                <a:cs typeface="+mn-cs"/>
              </a:rPr>
              <a:pPr/>
              <a:t>0,4%</a:t>
            </a:fld>
            <a:endParaRPr lang="es-AR" altLang="es-AR" sz="1000" b="1" dirty="0">
              <a:solidFill>
                <a:schemeClr val="bg1"/>
              </a:solidFill>
              <a:ea typeface="+mn-ea"/>
              <a:cs typeface="+mn-cs"/>
              <a:sym typeface="+mn-lt"/>
            </a:endParaRPr>
          </a:p>
        </p:txBody>
      </p:sp>
      <p:sp>
        <p:nvSpPr>
          <p:cNvPr id="56" name="Marcador de texto 2">
            <a:extLst>
              <a:ext uri="{FF2B5EF4-FFF2-40B4-BE49-F238E27FC236}">
                <a16:creationId xmlns:a16="http://schemas.microsoft.com/office/drawing/2014/main" id="{646C0591-08E7-406F-A499-50C4DEA9E519}"/>
              </a:ext>
            </a:extLst>
          </p:cNvPr>
          <p:cNvSpPr>
            <a:spLocks noGrp="1"/>
          </p:cNvSpPr>
          <p:nvPr>
            <p:custDataLst>
              <p:tags r:id="rId24"/>
            </p:custDataLst>
          </p:nvPr>
        </p:nvSpPr>
        <p:spPr bwMode="auto">
          <a:xfrm>
            <a:off x="7951788" y="312738"/>
            <a:ext cx="8636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C8E234DC-A8E0-462D-A767-0D8ED82BAE44}" type="datetime'T''''.P''''''I''''E''''D''R''''''''''''''ABU''E''''''''N''A'">
              <a:rPr lang="es-AR" altLang="en-US" sz="1000" b="1" smtClean="0">
                <a:effectLst/>
                <a:latin typeface="+mn-lt"/>
                <a:cs typeface="+mn-cs"/>
              </a:rPr>
              <a:pPr/>
              <a:t>T.PIEDRABUENA</a:t>
            </a:fld>
            <a:endParaRPr lang="es-AR" sz="1000" b="1">
              <a:latin typeface="+mn-lt"/>
              <a:cs typeface="+mn-cs"/>
              <a:sym typeface="+mn-lt"/>
            </a:endParaRPr>
          </a:p>
        </p:txBody>
      </p:sp>
      <p:sp>
        <p:nvSpPr>
          <p:cNvPr id="57" name="Text Placeholder 2">
            <a:extLst>
              <a:ext uri="{FF2B5EF4-FFF2-40B4-BE49-F238E27FC236}">
                <a16:creationId xmlns:a16="http://schemas.microsoft.com/office/drawing/2014/main" id="{14F08202-CC3C-444D-8A3D-CE08D69B4609}"/>
              </a:ext>
            </a:extLst>
          </p:cNvPr>
          <p:cNvSpPr>
            <a:spLocks noGrp="1"/>
          </p:cNvSpPr>
          <p:nvPr>
            <p:custDataLst>
              <p:tags r:id="rId25"/>
            </p:custDataLst>
          </p:nvPr>
        </p:nvSpPr>
        <p:spPr bwMode="gray">
          <a:xfrm>
            <a:off x="9194800" y="820738"/>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9D3FB9C-D9FD-45E5-AAE9-636206C61D3B}" type="datetime'''''''''''1'''''''''''''''''''''''',''''''''8''%'''''''''''">
              <a:rPr lang="es-AR" altLang="en-US" sz="1000" b="1" smtClean="0">
                <a:effectLst/>
                <a:ea typeface="+mn-ea"/>
                <a:cs typeface="+mn-cs"/>
              </a:rPr>
              <a:pPr/>
              <a:t>1,8%</a:t>
            </a:fld>
            <a:endParaRPr lang="es-AR" altLang="es-AR" sz="1000" b="1" dirty="0">
              <a:ea typeface="+mn-ea"/>
              <a:cs typeface="+mn-cs"/>
              <a:sym typeface="+mn-lt"/>
            </a:endParaRPr>
          </a:p>
        </p:txBody>
      </p:sp>
      <p:sp>
        <p:nvSpPr>
          <p:cNvPr id="58" name="Marcador de texto 2">
            <a:extLst>
              <a:ext uri="{FF2B5EF4-FFF2-40B4-BE49-F238E27FC236}">
                <a16:creationId xmlns:a16="http://schemas.microsoft.com/office/drawing/2014/main" id="{9DEA1715-F528-4C56-A22F-0EFD25E50E40}"/>
              </a:ext>
            </a:extLst>
          </p:cNvPr>
          <p:cNvSpPr>
            <a:spLocks noGrp="1"/>
          </p:cNvSpPr>
          <p:nvPr>
            <p:custDataLst>
              <p:tags r:id="rId26"/>
            </p:custDataLst>
          </p:nvPr>
        </p:nvSpPr>
        <p:spPr bwMode="auto">
          <a:xfrm>
            <a:off x="8612188" y="176213"/>
            <a:ext cx="4714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3D0167B-7F6E-4B09-98ED-91C7C7F3B03C}" type="datetime'''''''''''''''''''''T''''''''''O''E''''PF''''E''''R'''''">
              <a:rPr lang="es-AR" altLang="en-US" sz="1000" b="1" smtClean="0">
                <a:effectLst/>
                <a:latin typeface="+mn-lt"/>
                <a:cs typeface="+mn-cs"/>
              </a:rPr>
              <a:pPr/>
              <a:t>TOEPFER</a:t>
            </a:fld>
            <a:endParaRPr lang="es-AR" sz="1000" b="1">
              <a:latin typeface="+mn-lt"/>
              <a:cs typeface="+mn-cs"/>
              <a:sym typeface="+mn-lt"/>
            </a:endParaRPr>
          </a:p>
        </p:txBody>
      </p:sp>
      <p:sp>
        <p:nvSpPr>
          <p:cNvPr id="59" name="Text Placeholder 2">
            <a:extLst>
              <a:ext uri="{FF2B5EF4-FFF2-40B4-BE49-F238E27FC236}">
                <a16:creationId xmlns:a16="http://schemas.microsoft.com/office/drawing/2014/main" id="{7629B6F3-BBF6-44EA-BE26-0EE3B2D9A9B7}"/>
              </a:ext>
            </a:extLst>
          </p:cNvPr>
          <p:cNvSpPr>
            <a:spLocks noGrp="1"/>
          </p:cNvSpPr>
          <p:nvPr>
            <p:custDataLst>
              <p:tags r:id="rId27"/>
            </p:custDataLst>
          </p:nvPr>
        </p:nvSpPr>
        <p:spPr bwMode="gray">
          <a:xfrm>
            <a:off x="9350375" y="43021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3831DF5-49BE-45C6-80A8-44E51CB5CE6C}" type="datetime'''''''''''1''''''''''0'''''''''''''',''''''0''''''''''%'''''">
              <a:rPr lang="es-AR" altLang="en-US" sz="1000" b="1" smtClean="0">
                <a:solidFill>
                  <a:schemeClr val="bg1"/>
                </a:solidFill>
                <a:ea typeface="+mn-ea"/>
                <a:cs typeface="+mn-cs"/>
              </a:rPr>
              <a:pPr/>
              <a:t>10,0%</a:t>
            </a:fld>
            <a:endParaRPr lang="es-AR" altLang="es-AR" sz="1000" b="1" dirty="0">
              <a:solidFill>
                <a:schemeClr val="bg1"/>
              </a:solidFill>
              <a:ea typeface="+mn-ea"/>
              <a:cs typeface="+mn-cs"/>
              <a:sym typeface="+mn-lt"/>
            </a:endParaRPr>
          </a:p>
        </p:txBody>
      </p:sp>
      <p:sp>
        <p:nvSpPr>
          <p:cNvPr id="66" name="Marcador de texto 2">
            <a:extLst>
              <a:ext uri="{FF2B5EF4-FFF2-40B4-BE49-F238E27FC236}">
                <a16:creationId xmlns:a16="http://schemas.microsoft.com/office/drawing/2014/main" id="{54523B7E-302D-4641-B237-7553B0F5C29F}"/>
              </a:ext>
            </a:extLst>
          </p:cNvPr>
          <p:cNvSpPr>
            <a:spLocks noGrp="1"/>
          </p:cNvSpPr>
          <p:nvPr>
            <p:custDataLst>
              <p:tags r:id="rId28"/>
            </p:custDataLst>
          </p:nvPr>
        </p:nvSpPr>
        <p:spPr bwMode="auto">
          <a:xfrm>
            <a:off x="9210675" y="174625"/>
            <a:ext cx="4524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8A6F1028-15B2-48DC-BB8A-FF9D5F14767E}" type="datetime'''VI''''''''''''''''''''''''''T''E''''''''''''''''''R''R''A'">
              <a:rPr lang="es-AR" altLang="en-US" sz="1000" b="1" smtClean="0">
                <a:effectLst/>
                <a:latin typeface="+mn-lt"/>
                <a:cs typeface="+mn-cs"/>
              </a:rPr>
              <a:pPr>
                <a:lnSpc>
                  <a:spcPct val="90000"/>
                </a:lnSpc>
                <a:buFont typeface="Arial" pitchFamily="34" charset="0"/>
                <a:buNone/>
              </a:pPr>
              <a:t>VITERRA</a:t>
            </a:fld>
            <a:endParaRPr lang="es-AR" sz="1000" b="1">
              <a:latin typeface="+mn-lt"/>
              <a:cs typeface="+mn-cs"/>
              <a:sym typeface="+mn-lt"/>
            </a:endParaRPr>
          </a:p>
        </p:txBody>
      </p:sp>
      <p:pic>
        <p:nvPicPr>
          <p:cNvPr id="4" name="Imagen 3">
            <a:extLst>
              <a:ext uri="{FF2B5EF4-FFF2-40B4-BE49-F238E27FC236}">
                <a16:creationId xmlns:a16="http://schemas.microsoft.com/office/drawing/2014/main" id="{EA611921-C086-4168-B4AD-5E96B1019EF4}"/>
              </a:ext>
            </a:extLst>
          </p:cNvPr>
          <p:cNvPicPr>
            <a:picLocks noChangeAspect="1"/>
          </p:cNvPicPr>
          <p:nvPr/>
        </p:nvPicPr>
        <p:blipFill>
          <a:blip r:embed="rId39"/>
          <a:stretch>
            <a:fillRect/>
          </a:stretch>
        </p:blipFill>
        <p:spPr>
          <a:xfrm>
            <a:off x="424743" y="223838"/>
            <a:ext cx="7217735" cy="4033837"/>
          </a:xfrm>
          <a:prstGeom prst="rect">
            <a:avLst/>
          </a:prstGeom>
        </p:spPr>
      </p:pic>
      <p:pic>
        <p:nvPicPr>
          <p:cNvPr id="6" name="Imagen 5">
            <a:extLst>
              <a:ext uri="{FF2B5EF4-FFF2-40B4-BE49-F238E27FC236}">
                <a16:creationId xmlns:a16="http://schemas.microsoft.com/office/drawing/2014/main" id="{B9BE904C-613E-41FD-9328-3600209A7E7F}"/>
              </a:ext>
            </a:extLst>
          </p:cNvPr>
          <p:cNvPicPr>
            <a:picLocks noChangeAspect="1"/>
          </p:cNvPicPr>
          <p:nvPr/>
        </p:nvPicPr>
        <p:blipFill>
          <a:blip r:embed="rId40"/>
          <a:stretch>
            <a:fillRect/>
          </a:stretch>
        </p:blipFill>
        <p:spPr>
          <a:xfrm>
            <a:off x="418073" y="4366583"/>
            <a:ext cx="6543181" cy="1484020"/>
          </a:xfrm>
          <a:prstGeom prst="rect">
            <a:avLst/>
          </a:prstGeom>
        </p:spPr>
      </p:pic>
      <p:graphicFrame>
        <p:nvGraphicFramePr>
          <p:cNvPr id="86" name="Chart 3">
            <a:extLst>
              <a:ext uri="{FF2B5EF4-FFF2-40B4-BE49-F238E27FC236}">
                <a16:creationId xmlns:a16="http://schemas.microsoft.com/office/drawing/2014/main" id="{C5259D84-3FB6-46B8-BCE7-E7CED3E15785}"/>
              </a:ext>
            </a:extLst>
          </p:cNvPr>
          <p:cNvGraphicFramePr/>
          <p:nvPr>
            <p:custDataLst>
              <p:tags r:id="rId29"/>
            </p:custDataLst>
            <p:extLst>
              <p:ext uri="{D42A27DB-BD31-4B8C-83A1-F6EECF244321}">
                <p14:modId xmlns:p14="http://schemas.microsoft.com/office/powerpoint/2010/main" val="127673847"/>
              </p:ext>
            </p:extLst>
          </p:nvPr>
        </p:nvGraphicFramePr>
        <p:xfrm>
          <a:off x="8566150" y="3465513"/>
          <a:ext cx="2595563" cy="2595562"/>
        </p:xfrm>
        <a:graphic>
          <a:graphicData uri="http://schemas.openxmlformats.org/drawingml/2006/chart">
            <c:chart xmlns:c="http://schemas.openxmlformats.org/drawingml/2006/chart" xmlns:r="http://schemas.openxmlformats.org/officeDocument/2006/relationships" r:id="rId41"/>
          </a:graphicData>
        </a:graphic>
      </p:graphicFrame>
      <p:sp>
        <p:nvSpPr>
          <p:cNvPr id="51" name="Text Placeholder 2">
            <a:extLst>
              <a:ext uri="{FF2B5EF4-FFF2-40B4-BE49-F238E27FC236}">
                <a16:creationId xmlns:a16="http://schemas.microsoft.com/office/drawing/2014/main" id="{5F5B7A30-C0DF-4353-8161-65D1AD30EF1B}"/>
              </a:ext>
            </a:extLst>
          </p:cNvPr>
          <p:cNvSpPr>
            <a:spLocks noGrp="1"/>
          </p:cNvSpPr>
          <p:nvPr>
            <p:custDataLst>
              <p:tags r:id="rId30"/>
            </p:custDataLst>
          </p:nvPr>
        </p:nvSpPr>
        <p:spPr bwMode="gray">
          <a:xfrm>
            <a:off x="10299700" y="3841750"/>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C30C3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AA71466-E883-497E-B56E-946CE50C99A2}" type="datetime'''1''''9,''''''''9''''''''%'''''''''''''''''''''''''''">
              <a:rPr lang="es-AR" altLang="en-US" sz="1000" b="1" smtClean="0">
                <a:solidFill>
                  <a:schemeClr val="bg1"/>
                </a:solidFill>
                <a:ea typeface="+mn-ea"/>
                <a:cs typeface="+mn-cs"/>
              </a:rPr>
              <a:pPr/>
              <a:t>19,9%</a:t>
            </a:fld>
            <a:endParaRPr lang="es-AR" altLang="es-AR" sz="1000" b="1" dirty="0">
              <a:solidFill>
                <a:schemeClr val="bg1"/>
              </a:solidFill>
              <a:ea typeface="+mn-ea"/>
              <a:cs typeface="+mn-cs"/>
              <a:sym typeface="+mn-lt"/>
            </a:endParaRPr>
          </a:p>
        </p:txBody>
      </p:sp>
      <p:sp>
        <p:nvSpPr>
          <p:cNvPr id="52" name="Marcador de texto 2">
            <a:extLst>
              <a:ext uri="{FF2B5EF4-FFF2-40B4-BE49-F238E27FC236}">
                <a16:creationId xmlns:a16="http://schemas.microsoft.com/office/drawing/2014/main" id="{3C5EFE7A-95E9-427D-AA63-F00B8223575B}"/>
              </a:ext>
            </a:extLst>
          </p:cNvPr>
          <p:cNvSpPr>
            <a:spLocks noGrp="1"/>
          </p:cNvSpPr>
          <p:nvPr>
            <p:custDataLst>
              <p:tags r:id="rId31"/>
            </p:custDataLst>
          </p:nvPr>
        </p:nvSpPr>
        <p:spPr bwMode="auto">
          <a:xfrm>
            <a:off x="10575925" y="3609975"/>
            <a:ext cx="904875"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8C295AFA-68AF-4C72-9F48-268C89F26C6B}" type="datetime'''''AN''P'' N''''''O''R''''TH'' ''P''''''''''''''IER'''''''">
              <a:rPr lang="es-AR" altLang="en-US" sz="1000" b="1" smtClean="0">
                <a:effectLst/>
                <a:latin typeface="+mn-lt"/>
                <a:cs typeface="+mn-cs"/>
              </a:rPr>
              <a:pPr/>
              <a:t>ANP NORTH PIER</a:t>
            </a:fld>
            <a:endParaRPr lang="es-AR" sz="1000" b="1">
              <a:latin typeface="+mn-lt"/>
              <a:cs typeface="+mn-cs"/>
              <a:sym typeface="+mn-lt"/>
            </a:endParaRPr>
          </a:p>
        </p:txBody>
      </p:sp>
      <p:sp>
        <p:nvSpPr>
          <p:cNvPr id="53" name="Text Placeholder 2">
            <a:extLst>
              <a:ext uri="{FF2B5EF4-FFF2-40B4-BE49-F238E27FC236}">
                <a16:creationId xmlns:a16="http://schemas.microsoft.com/office/drawing/2014/main" id="{3C2008BB-9B5A-4D60-B3A5-9D30B1AB8440}"/>
              </a:ext>
            </a:extLst>
          </p:cNvPr>
          <p:cNvSpPr>
            <a:spLocks noGrp="1"/>
          </p:cNvSpPr>
          <p:nvPr>
            <p:custDataLst>
              <p:tags r:id="rId32"/>
            </p:custDataLst>
          </p:nvPr>
        </p:nvSpPr>
        <p:spPr bwMode="gray">
          <a:xfrm>
            <a:off x="9070975" y="554672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7CA5C86-4413-4D7D-AC2D-187E8CC9D46D}" type="datetime'''''8''0'',1''''%'''''''''''''''''''''''">
              <a:rPr lang="es-AR" altLang="en-US" sz="1000" b="1" smtClean="0">
                <a:solidFill>
                  <a:schemeClr val="bg1"/>
                </a:solidFill>
                <a:ea typeface="+mn-ea"/>
                <a:cs typeface="+mn-cs"/>
              </a:rPr>
              <a:pPr/>
              <a:t>80,1%</a:t>
            </a:fld>
            <a:endParaRPr lang="es-AR" altLang="es-AR" sz="1000" b="1" dirty="0">
              <a:solidFill>
                <a:schemeClr val="bg1"/>
              </a:solidFill>
              <a:ea typeface="+mn-ea"/>
              <a:cs typeface="+mn-cs"/>
              <a:sym typeface="+mn-lt"/>
            </a:endParaRPr>
          </a:p>
        </p:txBody>
      </p:sp>
      <p:sp>
        <p:nvSpPr>
          <p:cNvPr id="54" name="Marcador de texto 2">
            <a:extLst>
              <a:ext uri="{FF2B5EF4-FFF2-40B4-BE49-F238E27FC236}">
                <a16:creationId xmlns:a16="http://schemas.microsoft.com/office/drawing/2014/main" id="{01B9CBC0-8ACE-4A6D-AC3A-0B6E4017F88A}"/>
              </a:ext>
            </a:extLst>
          </p:cNvPr>
          <p:cNvSpPr>
            <a:spLocks noGrp="1"/>
          </p:cNvSpPr>
          <p:nvPr>
            <p:custDataLst>
              <p:tags r:id="rId33"/>
            </p:custDataLst>
          </p:nvPr>
        </p:nvSpPr>
        <p:spPr bwMode="auto">
          <a:xfrm>
            <a:off x="8443913" y="5778500"/>
            <a:ext cx="7064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5E110A3-623B-4E4B-9616-5FE2793B713E}" type="datetime'N''''AVI''O''''S'''''''' ''''P''''''''IER '">
              <a:rPr lang="es-AR" altLang="en-US" sz="1000" b="1" smtClean="0">
                <a:effectLst/>
                <a:latin typeface="+mn-lt"/>
                <a:cs typeface="+mn-cs"/>
              </a:rPr>
              <a:pPr algn="r">
                <a:lnSpc>
                  <a:spcPct val="90000"/>
                </a:lnSpc>
                <a:buFont typeface="Arial" pitchFamily="34" charset="0"/>
                <a:buNone/>
              </a:pPr>
              <a:t>NAVIOS PIER </a:t>
            </a:fld>
            <a:endParaRPr lang="es-AR" sz="1000" b="1">
              <a:latin typeface="+mn-lt"/>
              <a:cs typeface="+mn-cs"/>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122" name="Object 1" hidden="1"/>
          <p:cNvGraphicFramePr>
            <a:graphicFrameLocks noChangeAspect="1"/>
          </p:cNvGraphicFramePr>
          <p:nvPr>
            <p:custDataLst>
              <p:tags r:id="rId2"/>
            </p:custDataLst>
            <p:extLst>
              <p:ext uri="{D42A27DB-BD31-4B8C-83A1-F6EECF244321}">
                <p14:modId xmlns:p14="http://schemas.microsoft.com/office/powerpoint/2010/main" val="2473002043"/>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1302" name="Diapositiva de think-cell" r:id="rId68" imgW="421" imgH="423" progId="TCLayout.ActiveDocument.1">
                  <p:embed/>
                </p:oleObj>
              </mc:Choice>
              <mc:Fallback>
                <p:oleObj name="Diapositiva de think-cell" r:id="rId68" imgW="421" imgH="423" progId="TCLayout.ActiveDocument.1">
                  <p:embed/>
                  <p:pic>
                    <p:nvPicPr>
                      <p:cNvPr id="5122" name="Object 1" hidden="1"/>
                      <p:cNvPicPr>
                        <a:picLocks noChangeAspect="1" noChangeArrowheads="1"/>
                      </p:cNvPicPr>
                      <p:nvPr/>
                    </p:nvPicPr>
                    <p:blipFill>
                      <a:blip r:embed="rId69">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5126" name="Picture 16"/>
          <p:cNvPicPr>
            <a:picLocks noChangeAspect="1"/>
          </p:cNvPicPr>
          <p:nvPr/>
        </p:nvPicPr>
        <p:blipFill>
          <a:blip r:embed="rId70" cstate="print"/>
          <a:srcRect/>
          <a:stretch>
            <a:fillRect/>
          </a:stretch>
        </p:blipFill>
        <p:spPr bwMode="auto">
          <a:xfrm>
            <a:off x="0" y="5532439"/>
            <a:ext cx="12192000" cy="1350962"/>
          </a:xfrm>
          <a:prstGeom prst="rect">
            <a:avLst/>
          </a:prstGeom>
          <a:noFill/>
          <a:ln w="9525">
            <a:noFill/>
            <a:miter lim="800000"/>
            <a:headEnd/>
            <a:tailEnd/>
          </a:ln>
        </p:spPr>
      </p:pic>
      <p:sp>
        <p:nvSpPr>
          <p:cNvPr id="5127"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graphicFrame>
        <p:nvGraphicFramePr>
          <p:cNvPr id="88" name="Chart 3">
            <a:extLst>
              <a:ext uri="{FF2B5EF4-FFF2-40B4-BE49-F238E27FC236}">
                <a16:creationId xmlns:a16="http://schemas.microsoft.com/office/drawing/2014/main" id="{0F862B3E-2944-4548-BE35-E54E4F06829E}"/>
              </a:ext>
            </a:extLst>
          </p:cNvPr>
          <p:cNvGraphicFramePr/>
          <p:nvPr>
            <p:custDataLst>
              <p:tags r:id="rId4"/>
            </p:custDataLst>
            <p:extLst>
              <p:ext uri="{D42A27DB-BD31-4B8C-83A1-F6EECF244321}">
                <p14:modId xmlns:p14="http://schemas.microsoft.com/office/powerpoint/2010/main" val="2422833345"/>
              </p:ext>
            </p:extLst>
          </p:nvPr>
        </p:nvGraphicFramePr>
        <p:xfrm>
          <a:off x="10782300" y="76200"/>
          <a:ext cx="839788" cy="6149975"/>
        </p:xfrm>
        <a:graphic>
          <a:graphicData uri="http://schemas.openxmlformats.org/drawingml/2006/chart">
            <c:chart xmlns:c="http://schemas.openxmlformats.org/drawingml/2006/chart" xmlns:r="http://schemas.openxmlformats.org/officeDocument/2006/relationships" r:id="rId71"/>
          </a:graphicData>
        </a:graphic>
      </p:graphicFrame>
      <p:cxnSp>
        <p:nvCxnSpPr>
          <p:cNvPr id="34" name="49 Conector recto">
            <a:extLst>
              <a:ext uri="{FF2B5EF4-FFF2-40B4-BE49-F238E27FC236}">
                <a16:creationId xmlns:a16="http://schemas.microsoft.com/office/drawing/2014/main" id="{F10A7C8F-CDD6-4984-ADFF-D08A84CFE07E}"/>
              </a:ext>
            </a:extLst>
          </p:cNvPr>
          <p:cNvCxnSpPr/>
          <p:nvPr>
            <p:custDataLst>
              <p:tags r:id="rId5"/>
            </p:custDataLst>
          </p:nvPr>
        </p:nvCxnSpPr>
        <p:spPr bwMode="auto">
          <a:xfrm flipH="1">
            <a:off x="11441113" y="158750"/>
            <a:ext cx="203200" cy="0"/>
          </a:xfrm>
          <a:prstGeom prst="line">
            <a:avLst/>
          </a:prstGeom>
          <a:ln w="952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7" name="Conector recto 16">
            <a:extLst>
              <a:ext uri="{FF2B5EF4-FFF2-40B4-BE49-F238E27FC236}">
                <a16:creationId xmlns:a16="http://schemas.microsoft.com/office/drawing/2014/main" id="{A06D0B17-06FE-4C2E-B90E-CDE10B796738}"/>
              </a:ext>
            </a:extLst>
          </p:cNvPr>
          <p:cNvCxnSpPr/>
          <p:nvPr>
            <p:custDataLst>
              <p:tags r:id="rId6"/>
            </p:custDataLst>
          </p:nvPr>
        </p:nvCxnSpPr>
        <p:spPr bwMode="auto">
          <a:xfrm flipH="1">
            <a:off x="11342688" y="2295525"/>
            <a:ext cx="63500" cy="650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A7924CAF-3BB8-4F47-9FC2-B504B81233CC}"/>
              </a:ext>
            </a:extLst>
          </p:cNvPr>
          <p:cNvCxnSpPr/>
          <p:nvPr>
            <p:custDataLst>
              <p:tags r:id="rId7"/>
            </p:custDataLst>
          </p:nvPr>
        </p:nvCxnSpPr>
        <p:spPr bwMode="auto">
          <a:xfrm flipH="1" flipV="1">
            <a:off x="11342688" y="2366963"/>
            <a:ext cx="63500" cy="650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22A054F0-A1B4-48A4-A061-38277462B3B4}"/>
              </a:ext>
            </a:extLst>
          </p:cNvPr>
          <p:cNvCxnSpPr/>
          <p:nvPr>
            <p:custDataLst>
              <p:tags r:id="rId8"/>
            </p:custDataLst>
          </p:nvPr>
        </p:nvCxnSpPr>
        <p:spPr bwMode="auto">
          <a:xfrm>
            <a:off x="10937875" y="1841500"/>
            <a:ext cx="53975" cy="968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9" name="Conector recto 28">
            <a:extLst>
              <a:ext uri="{FF2B5EF4-FFF2-40B4-BE49-F238E27FC236}">
                <a16:creationId xmlns:a16="http://schemas.microsoft.com/office/drawing/2014/main" id="{5A9A96BB-5F5D-4736-A572-722024BA634F}"/>
              </a:ext>
            </a:extLst>
          </p:cNvPr>
          <p:cNvCxnSpPr/>
          <p:nvPr>
            <p:custDataLst>
              <p:tags r:id="rId9"/>
            </p:custDataLst>
          </p:nvPr>
        </p:nvCxnSpPr>
        <p:spPr bwMode="auto">
          <a:xfrm>
            <a:off x="10937875" y="2216150"/>
            <a:ext cx="53975" cy="1444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E9608CC0-6B64-4C4C-A136-D58D5BB21A32}"/>
              </a:ext>
            </a:extLst>
          </p:cNvPr>
          <p:cNvCxnSpPr/>
          <p:nvPr>
            <p:custDataLst>
              <p:tags r:id="rId10"/>
            </p:custDataLst>
          </p:nvPr>
        </p:nvCxnSpPr>
        <p:spPr bwMode="auto">
          <a:xfrm flipV="1">
            <a:off x="10937875" y="2366964"/>
            <a:ext cx="53975" cy="365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59B266AB-F96C-49CD-B365-2EC8752C380D}"/>
              </a:ext>
            </a:extLst>
          </p:cNvPr>
          <p:cNvCxnSpPr/>
          <p:nvPr>
            <p:custDataLst>
              <p:tags r:id="rId11"/>
            </p:custDataLst>
          </p:nvPr>
        </p:nvCxnSpPr>
        <p:spPr bwMode="auto">
          <a:xfrm flipV="1">
            <a:off x="10937875" y="2444750"/>
            <a:ext cx="53975" cy="1460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3" name="Text Placeholder 2">
            <a:extLst>
              <a:ext uri="{FF2B5EF4-FFF2-40B4-BE49-F238E27FC236}">
                <a16:creationId xmlns:a16="http://schemas.microsoft.com/office/drawing/2014/main" id="{B7944497-31B0-41B2-BCE8-7917326D3BA5}"/>
              </a:ext>
            </a:extLst>
          </p:cNvPr>
          <p:cNvSpPr>
            <a:spLocks noGrp="1"/>
          </p:cNvSpPr>
          <p:nvPr>
            <p:custDataLst>
              <p:tags r:id="rId12"/>
            </p:custDataLst>
          </p:nvPr>
        </p:nvSpPr>
        <p:spPr bwMode="gray">
          <a:xfrm>
            <a:off x="11406188" y="2227263"/>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A4400B0-7EB5-418C-93CE-3F7999DAFD6B}" type="datetime'''''''''''''''''''''''0,''''2''''''''''''%'">
              <a:rPr lang="es-AR" altLang="en-US" sz="1000" b="1" smtClean="0">
                <a:cs typeface="+mn-cs"/>
              </a:rPr>
              <a:pPr/>
              <a:t>0,2%</a:t>
            </a:fld>
            <a:endParaRPr lang="es-AR" altLang="es-AR" sz="1000" b="1" dirty="0">
              <a:cs typeface="+mn-cs"/>
              <a:sym typeface="+mn-lt"/>
            </a:endParaRPr>
          </a:p>
        </p:txBody>
      </p:sp>
      <p:sp>
        <p:nvSpPr>
          <p:cNvPr id="71" name="Text Placeholder 2">
            <a:extLst>
              <a:ext uri="{FF2B5EF4-FFF2-40B4-BE49-F238E27FC236}">
                <a16:creationId xmlns:a16="http://schemas.microsoft.com/office/drawing/2014/main" id="{47725FBF-05E2-4139-849A-DD941EACEC66}"/>
              </a:ext>
            </a:extLst>
          </p:cNvPr>
          <p:cNvSpPr>
            <a:spLocks noGrp="1"/>
          </p:cNvSpPr>
          <p:nvPr>
            <p:custDataLst>
              <p:tags r:id="rId13"/>
            </p:custDataLst>
          </p:nvPr>
        </p:nvSpPr>
        <p:spPr bwMode="gray">
          <a:xfrm>
            <a:off x="11406188" y="236378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8F81E28B-AFA3-4653-9125-9490B67A622A}"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37" name="Text Placeholder 2">
            <a:extLst>
              <a:ext uri="{FF2B5EF4-FFF2-40B4-BE49-F238E27FC236}">
                <a16:creationId xmlns:a16="http://schemas.microsoft.com/office/drawing/2014/main" id="{1974766E-FF2F-4F8E-8D95-20942DA651B5}"/>
              </a:ext>
            </a:extLst>
          </p:cNvPr>
          <p:cNvSpPr>
            <a:spLocks noGrp="1"/>
          </p:cNvSpPr>
          <p:nvPr>
            <p:custDataLst>
              <p:tags r:id="rId14"/>
            </p:custDataLst>
          </p:nvPr>
        </p:nvSpPr>
        <p:spPr bwMode="gray">
          <a:xfrm>
            <a:off x="11056938" y="237648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0B12D1E-40F8-4AC7-B03F-0D21EBD05304}" type="datetime'''''2'''''',''''''''''''''''''6''''''''''%'''">
              <a:rPr lang="es-AR" altLang="en-US" sz="1000" b="1" smtClean="0">
                <a:cs typeface="+mn-cs"/>
              </a:rPr>
              <a:pPr/>
              <a:t>2,6%</a:t>
            </a:fld>
            <a:endParaRPr lang="es-AR" altLang="es-AR" sz="1000" b="1" dirty="0">
              <a:cs typeface="+mn-cs"/>
              <a:sym typeface="+mn-lt"/>
            </a:endParaRPr>
          </a:p>
        </p:txBody>
      </p:sp>
      <p:sp>
        <p:nvSpPr>
          <p:cNvPr id="70" name="Text Placeholder 2">
            <a:extLst>
              <a:ext uri="{FF2B5EF4-FFF2-40B4-BE49-F238E27FC236}">
                <a16:creationId xmlns:a16="http://schemas.microsoft.com/office/drawing/2014/main" id="{1CE4322A-C067-4F08-95FC-4D214E951A4B}"/>
              </a:ext>
            </a:extLst>
          </p:cNvPr>
          <p:cNvSpPr>
            <a:spLocks noGrp="1"/>
          </p:cNvSpPr>
          <p:nvPr>
            <p:custDataLst>
              <p:tags r:id="rId15"/>
            </p:custDataLst>
          </p:nvPr>
        </p:nvSpPr>
        <p:spPr bwMode="gray">
          <a:xfrm>
            <a:off x="11056939" y="26622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9EB53A9-B600-4B5C-945B-F3850CE74976}" type="datetime'''''7,''''''''''''0''''''''''''''''''''''''''''''''''''''%'''">
              <a:rPr lang="es-AR" altLang="en-US" sz="1000" b="1" smtClean="0">
                <a:solidFill>
                  <a:schemeClr val="bg1"/>
                </a:solidFill>
                <a:cs typeface="+mn-cs"/>
              </a:rPr>
              <a:pPr/>
              <a:t>7,0%</a:t>
            </a:fld>
            <a:endParaRPr lang="es-AR" altLang="es-AR" sz="1000" b="1" dirty="0">
              <a:solidFill>
                <a:schemeClr val="bg1"/>
              </a:solidFill>
              <a:cs typeface="+mn-cs"/>
              <a:sym typeface="+mn-lt"/>
            </a:endParaRPr>
          </a:p>
        </p:txBody>
      </p:sp>
      <p:sp>
        <p:nvSpPr>
          <p:cNvPr id="38" name="Text Placeholder 2">
            <a:extLst>
              <a:ext uri="{FF2B5EF4-FFF2-40B4-BE49-F238E27FC236}">
                <a16:creationId xmlns:a16="http://schemas.microsoft.com/office/drawing/2014/main" id="{5D8F2D19-D4C6-4031-9201-6AE4C8308DCE}"/>
              </a:ext>
            </a:extLst>
          </p:cNvPr>
          <p:cNvSpPr>
            <a:spLocks noGrp="1"/>
          </p:cNvSpPr>
          <p:nvPr>
            <p:custDataLst>
              <p:tags r:id="rId16"/>
            </p:custDataLst>
          </p:nvPr>
        </p:nvSpPr>
        <p:spPr bwMode="gray">
          <a:xfrm>
            <a:off x="11023599" y="339407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C417912-EE54-4E96-8A2C-5A27F8E7748D}" type="datetime'''''''''''''''''''''1''7'''''''',5''%'''''''''''''''''''">
              <a:rPr lang="es-AR" altLang="en-US" sz="1000" b="1" smtClean="0">
                <a:solidFill>
                  <a:schemeClr val="bg1"/>
                </a:solidFill>
                <a:cs typeface="+mn-cs"/>
              </a:rPr>
              <a:pPr/>
              <a:t>17,5%</a:t>
            </a:fld>
            <a:endParaRPr lang="es-AR" altLang="es-AR" sz="1000" b="1" dirty="0">
              <a:solidFill>
                <a:schemeClr val="bg1"/>
              </a:solidFill>
              <a:cs typeface="+mn-cs"/>
              <a:sym typeface="+mn-lt"/>
            </a:endParaRPr>
          </a:p>
        </p:txBody>
      </p:sp>
      <p:sp>
        <p:nvSpPr>
          <p:cNvPr id="58" name="Text Placeholder 2">
            <a:extLst>
              <a:ext uri="{FF2B5EF4-FFF2-40B4-BE49-F238E27FC236}">
                <a16:creationId xmlns:a16="http://schemas.microsoft.com/office/drawing/2014/main" id="{DCCE8EDE-505A-41B2-943E-0BF1D7D5C430}"/>
              </a:ext>
            </a:extLst>
          </p:cNvPr>
          <p:cNvSpPr>
            <a:spLocks noGrp="1"/>
          </p:cNvSpPr>
          <p:nvPr>
            <p:custDataLst>
              <p:tags r:id="rId17"/>
            </p:custDataLst>
          </p:nvPr>
        </p:nvSpPr>
        <p:spPr bwMode="gray">
          <a:xfrm>
            <a:off x="11056939" y="41862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2152489-F7CE-4BE3-85BD-4BBE4C1BDB60}" type="datetime'''''''''''''''''''''''''''''9,''''''''''0''''''%'''''">
              <a:rPr lang="es-AR" altLang="en-US" sz="1000" b="1" smtClean="0">
                <a:cs typeface="+mn-cs"/>
              </a:rPr>
              <a:pPr/>
              <a:t>9,0%</a:t>
            </a:fld>
            <a:endParaRPr lang="es-AR" altLang="es-AR" sz="1000" b="1" dirty="0">
              <a:cs typeface="+mn-cs"/>
              <a:sym typeface="+mn-lt"/>
            </a:endParaRPr>
          </a:p>
        </p:txBody>
      </p:sp>
      <p:sp>
        <p:nvSpPr>
          <p:cNvPr id="69" name="Text Placeholder 2">
            <a:extLst>
              <a:ext uri="{FF2B5EF4-FFF2-40B4-BE49-F238E27FC236}">
                <a16:creationId xmlns:a16="http://schemas.microsoft.com/office/drawing/2014/main" id="{F74EBB64-5C69-44C0-AB7A-5500F31D3421}"/>
              </a:ext>
            </a:extLst>
          </p:cNvPr>
          <p:cNvSpPr>
            <a:spLocks noGrp="1"/>
          </p:cNvSpPr>
          <p:nvPr>
            <p:custDataLst>
              <p:tags r:id="rId18"/>
            </p:custDataLst>
          </p:nvPr>
        </p:nvSpPr>
        <p:spPr bwMode="gray">
          <a:xfrm>
            <a:off x="11023599" y="497363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CDDD4DB-BA3E-4DA9-831F-0F75B882F378}" type="datetime'''''''''''1''''''''''''''''''''''''7,''4''''''%'">
              <a:rPr lang="es-AR" altLang="en-US" sz="1000" b="1" smtClean="0">
                <a:solidFill>
                  <a:schemeClr val="bg1"/>
                </a:solidFill>
                <a:cs typeface="+mn-cs"/>
              </a:rPr>
              <a:pPr/>
              <a:t>17,4%</a:t>
            </a:fld>
            <a:endParaRPr lang="es-AR" altLang="es-AR" sz="1000" b="1" dirty="0">
              <a:solidFill>
                <a:schemeClr val="bg1"/>
              </a:solidFill>
              <a:cs typeface="+mn-cs"/>
              <a:sym typeface="+mn-lt"/>
            </a:endParaRPr>
          </a:p>
        </p:txBody>
      </p:sp>
      <p:sp>
        <p:nvSpPr>
          <p:cNvPr id="39" name="Text Placeholder 2">
            <a:extLst>
              <a:ext uri="{FF2B5EF4-FFF2-40B4-BE49-F238E27FC236}">
                <a16:creationId xmlns:a16="http://schemas.microsoft.com/office/drawing/2014/main" id="{F57533E9-4594-4ADD-855E-8D27DBAB51CF}"/>
              </a:ext>
            </a:extLst>
          </p:cNvPr>
          <p:cNvSpPr>
            <a:spLocks noGrp="1"/>
          </p:cNvSpPr>
          <p:nvPr>
            <p:custDataLst>
              <p:tags r:id="rId19"/>
            </p:custDataLst>
          </p:nvPr>
        </p:nvSpPr>
        <p:spPr bwMode="gray">
          <a:xfrm>
            <a:off x="11056938" y="56102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903E2F9-872B-4256-BB95-A3DCB306067E}" type="datetime'''''''3'''''''''''''''''''',9''''''''%'''''''''''''">
              <a:rPr lang="es-AR" altLang="en-US" sz="1000" b="1" smtClean="0">
                <a:solidFill>
                  <a:schemeClr val="bg1"/>
                </a:solidFill>
                <a:cs typeface="+mn-cs"/>
              </a:rPr>
              <a:pPr/>
              <a:t>3,9%</a:t>
            </a:fld>
            <a:endParaRPr lang="es-AR" altLang="es-AR" sz="1000" b="1" dirty="0">
              <a:solidFill>
                <a:schemeClr val="bg1"/>
              </a:solidFill>
              <a:cs typeface="+mn-cs"/>
              <a:sym typeface="+mn-lt"/>
            </a:endParaRPr>
          </a:p>
        </p:txBody>
      </p:sp>
      <p:sp>
        <p:nvSpPr>
          <p:cNvPr id="92" name="Text Placeholder 2">
            <a:extLst>
              <a:ext uri="{FF2B5EF4-FFF2-40B4-BE49-F238E27FC236}">
                <a16:creationId xmlns:a16="http://schemas.microsoft.com/office/drawing/2014/main" id="{38C0CC96-8275-491A-8B24-47F1460F670D}"/>
              </a:ext>
            </a:extLst>
          </p:cNvPr>
          <p:cNvSpPr>
            <a:spLocks noGrp="1"/>
          </p:cNvSpPr>
          <p:nvPr>
            <p:custDataLst>
              <p:tags r:id="rId20"/>
            </p:custDataLst>
          </p:nvPr>
        </p:nvSpPr>
        <p:spPr bwMode="gray">
          <a:xfrm>
            <a:off x="11056938" y="59007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6C377D3-B795-47F7-9074-8F44D4BDB8CB}" type="datetime'''''''''5'''',''''''''''8%'''''''''''''''''">
              <a:rPr lang="es-AR" altLang="en-US" sz="1000" b="1" smtClean="0">
                <a:cs typeface="+mn-cs"/>
              </a:rPr>
              <a:pPr/>
              <a:t>5,8%</a:t>
            </a:fld>
            <a:endParaRPr lang="es-AR" altLang="es-AR" sz="1000" b="1" dirty="0">
              <a:cs typeface="+mn-cs"/>
              <a:sym typeface="+mn-lt"/>
            </a:endParaRPr>
          </a:p>
        </p:txBody>
      </p:sp>
      <p:sp>
        <p:nvSpPr>
          <p:cNvPr id="61" name="Marcador de texto 2">
            <a:extLst>
              <a:ext uri="{FF2B5EF4-FFF2-40B4-BE49-F238E27FC236}">
                <a16:creationId xmlns:a16="http://schemas.microsoft.com/office/drawing/2014/main" id="{E779059D-5371-4EC4-9535-6D355CD070DF}"/>
              </a:ext>
            </a:extLst>
          </p:cNvPr>
          <p:cNvSpPr>
            <a:spLocks noGrp="1"/>
          </p:cNvSpPr>
          <p:nvPr>
            <p:custDataLst>
              <p:tags r:id="rId21"/>
            </p:custDataLst>
          </p:nvPr>
        </p:nvSpPr>
        <p:spPr bwMode="auto">
          <a:xfrm>
            <a:off x="10693400" y="306388"/>
            <a:ext cx="2190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1BFD4896-8518-4D72-9B5D-B7398D6CFC53}" type="datetime'A''''''''''''''''CA'''''''''''''''''">
              <a:rPr lang="es-AR" altLang="en-US" sz="1000" b="1" smtClean="0">
                <a:effectLst/>
                <a:latin typeface="+mn-lt"/>
                <a:cs typeface="+mn-cs"/>
              </a:rPr>
              <a:pPr/>
              <a:t>ACA</a:t>
            </a:fld>
            <a:endParaRPr lang="es-AR" sz="1000" b="1">
              <a:latin typeface="+mn-lt"/>
              <a:ea typeface="MS PGothic"/>
              <a:cs typeface="+mn-cs"/>
              <a:sym typeface="+mn-lt"/>
            </a:endParaRPr>
          </a:p>
        </p:txBody>
      </p:sp>
      <p:sp>
        <p:nvSpPr>
          <p:cNvPr id="46" name="Marcador de texto 2">
            <a:extLst>
              <a:ext uri="{FF2B5EF4-FFF2-40B4-BE49-F238E27FC236}">
                <a16:creationId xmlns:a16="http://schemas.microsoft.com/office/drawing/2014/main" id="{FBB4C1CA-D943-4CC0-A64F-F68BA55CBF83}"/>
              </a:ext>
            </a:extLst>
          </p:cNvPr>
          <p:cNvSpPr>
            <a:spLocks noGrp="1"/>
          </p:cNvSpPr>
          <p:nvPr>
            <p:custDataLst>
              <p:tags r:id="rId22"/>
            </p:custDataLst>
          </p:nvPr>
        </p:nvSpPr>
        <p:spPr bwMode="auto">
          <a:xfrm>
            <a:off x="10675938" y="663575"/>
            <a:ext cx="2365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A89E4741-22D9-430F-8C0D-BF1C197BB988}" type="datetime'''''''''''A''''''''''''''''''G''''D'''''''''''''''">
              <a:rPr lang="es-AR" altLang="en-US" sz="1000" b="1" smtClean="0">
                <a:effectLst/>
                <a:latin typeface="+mn-lt"/>
                <a:cs typeface="+mn-cs"/>
              </a:rPr>
              <a:pPr/>
              <a:t>AGD</a:t>
            </a:fld>
            <a:endParaRPr lang="es-AR" sz="1000" b="1">
              <a:latin typeface="+mn-lt"/>
              <a:ea typeface="MS PGothic"/>
              <a:cs typeface="+mn-cs"/>
              <a:sym typeface="+mn-lt"/>
            </a:endParaRPr>
          </a:p>
        </p:txBody>
      </p:sp>
      <p:sp>
        <p:nvSpPr>
          <p:cNvPr id="78" name="Text Placeholder 2">
            <a:extLst>
              <a:ext uri="{FF2B5EF4-FFF2-40B4-BE49-F238E27FC236}">
                <a16:creationId xmlns:a16="http://schemas.microsoft.com/office/drawing/2014/main" id="{319C187C-D1C0-4232-AFFA-0E5D3F1B569E}"/>
              </a:ext>
            </a:extLst>
          </p:cNvPr>
          <p:cNvSpPr>
            <a:spLocks noGrp="1"/>
          </p:cNvSpPr>
          <p:nvPr>
            <p:custDataLst>
              <p:tags r:id="rId23"/>
            </p:custDataLst>
          </p:nvPr>
        </p:nvSpPr>
        <p:spPr bwMode="gray">
          <a:xfrm>
            <a:off x="11056938" y="30638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D18FB2A-4CCC-4D38-9A46-46362AC842DF}" type="datetime'''''''''''7'''',2''''''''''''''''''%'''''''''''''''''">
              <a:rPr lang="es-AR" altLang="en-US" sz="1000" b="1" smtClean="0">
                <a:solidFill>
                  <a:schemeClr val="bg1"/>
                </a:solidFill>
                <a:cs typeface="+mn-cs"/>
              </a:rPr>
              <a:pPr/>
              <a:t>7,2%</a:t>
            </a:fld>
            <a:endParaRPr lang="es-AR" altLang="es-AR" sz="1000" b="1" dirty="0">
              <a:solidFill>
                <a:schemeClr val="bg1"/>
              </a:solidFill>
              <a:cs typeface="+mn-cs"/>
              <a:sym typeface="+mn-lt"/>
            </a:endParaRPr>
          </a:p>
        </p:txBody>
      </p:sp>
      <p:sp>
        <p:nvSpPr>
          <p:cNvPr id="63" name="Marcador de texto 2">
            <a:extLst>
              <a:ext uri="{FF2B5EF4-FFF2-40B4-BE49-F238E27FC236}">
                <a16:creationId xmlns:a16="http://schemas.microsoft.com/office/drawing/2014/main" id="{98129FFB-5B3E-4B19-85F9-C187660E6143}"/>
              </a:ext>
            </a:extLst>
          </p:cNvPr>
          <p:cNvSpPr>
            <a:spLocks noGrp="1"/>
          </p:cNvSpPr>
          <p:nvPr>
            <p:custDataLst>
              <p:tags r:id="rId24"/>
            </p:custDataLst>
          </p:nvPr>
        </p:nvSpPr>
        <p:spPr bwMode="auto">
          <a:xfrm>
            <a:off x="10548938" y="1344613"/>
            <a:ext cx="3635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48575C23-9365-427D-B0FD-9C8BAAA57031}" type="datetime'''''''''C''OFC''O'''''''''''''''''''''''''''''''''''''">
              <a:rPr lang="es-AR" altLang="en-US" sz="1000" b="1" smtClean="0">
                <a:effectLst/>
                <a:latin typeface="+mn-lt"/>
                <a:cs typeface="+mn-cs"/>
              </a:rPr>
              <a:pPr/>
              <a:t>COFCO</a:t>
            </a:fld>
            <a:endParaRPr lang="es-AR" sz="1000" b="1">
              <a:latin typeface="+mn-lt"/>
              <a:ea typeface="MS PGothic"/>
              <a:cs typeface="+mn-cs"/>
              <a:sym typeface="+mn-lt"/>
            </a:endParaRPr>
          </a:p>
        </p:txBody>
      </p:sp>
      <p:sp>
        <p:nvSpPr>
          <p:cNvPr id="47" name="Marcador de texto 2">
            <a:extLst>
              <a:ext uri="{FF2B5EF4-FFF2-40B4-BE49-F238E27FC236}">
                <a16:creationId xmlns:a16="http://schemas.microsoft.com/office/drawing/2014/main" id="{8861492C-9EFD-4145-94D4-DD6945B9B91D}"/>
              </a:ext>
            </a:extLst>
          </p:cNvPr>
          <p:cNvSpPr>
            <a:spLocks noGrp="1"/>
          </p:cNvSpPr>
          <p:nvPr>
            <p:custDataLst>
              <p:tags r:id="rId25"/>
            </p:custDataLst>
          </p:nvPr>
        </p:nvSpPr>
        <p:spPr bwMode="auto">
          <a:xfrm>
            <a:off x="10515600" y="1773238"/>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D73BF44B-027C-4582-B407-44E24FEF0C7D}" type="datetime'''''''''''''''''''D''''E''''''''''''''''MP''''''''A'''">
              <a:rPr lang="es-AR" altLang="en-US" sz="1000" b="1" smtClean="0">
                <a:effectLst/>
                <a:latin typeface="+mn-lt"/>
                <a:cs typeface="+mn-cs"/>
              </a:rPr>
              <a:pPr/>
              <a:t>DEMPA</a:t>
            </a:fld>
            <a:endParaRPr lang="es-AR" sz="1000" b="1">
              <a:latin typeface="+mn-lt"/>
              <a:ea typeface="MS PGothic"/>
              <a:cs typeface="+mn-cs"/>
              <a:sym typeface="+mn-lt"/>
            </a:endParaRPr>
          </a:p>
        </p:txBody>
      </p:sp>
      <p:sp>
        <p:nvSpPr>
          <p:cNvPr id="35" name="Text Placeholder 2">
            <a:extLst>
              <a:ext uri="{FF2B5EF4-FFF2-40B4-BE49-F238E27FC236}">
                <a16:creationId xmlns:a16="http://schemas.microsoft.com/office/drawing/2014/main" id="{522AC280-C7D7-4DAC-BEC7-A7D662D10D7E}"/>
              </a:ext>
            </a:extLst>
          </p:cNvPr>
          <p:cNvSpPr>
            <a:spLocks noGrp="1"/>
          </p:cNvSpPr>
          <p:nvPr>
            <p:custDataLst>
              <p:tags r:id="rId26"/>
            </p:custDataLst>
          </p:nvPr>
        </p:nvSpPr>
        <p:spPr bwMode="gray">
          <a:xfrm>
            <a:off x="11056938" y="6731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4A7C0FB-938C-44A2-88E6-B982E559513C}" type="datetime'''''''''''''''''''5'''',1''''%'''''''''">
              <a:rPr lang="es-AR" altLang="en-US" sz="1000" b="1" smtClean="0">
                <a:solidFill>
                  <a:schemeClr val="bg1"/>
                </a:solidFill>
                <a:cs typeface="+mn-cs"/>
              </a:rPr>
              <a:pPr/>
              <a:t>5,1%</a:t>
            </a:fld>
            <a:endParaRPr lang="es-AR" altLang="es-AR" sz="1000" b="1" dirty="0">
              <a:solidFill>
                <a:schemeClr val="bg1"/>
              </a:solidFill>
              <a:cs typeface="+mn-cs"/>
              <a:sym typeface="+mn-lt"/>
            </a:endParaRPr>
          </a:p>
        </p:txBody>
      </p:sp>
      <p:sp>
        <p:nvSpPr>
          <p:cNvPr id="64" name="Marcador de texto 2">
            <a:extLst>
              <a:ext uri="{FF2B5EF4-FFF2-40B4-BE49-F238E27FC236}">
                <a16:creationId xmlns:a16="http://schemas.microsoft.com/office/drawing/2014/main" id="{11914FD2-D978-4EB7-A637-BC8921584B2D}"/>
              </a:ext>
            </a:extLst>
          </p:cNvPr>
          <p:cNvSpPr>
            <a:spLocks noGrp="1"/>
          </p:cNvSpPr>
          <p:nvPr>
            <p:custDataLst>
              <p:tags r:id="rId27"/>
            </p:custDataLst>
          </p:nvPr>
        </p:nvSpPr>
        <p:spPr bwMode="auto">
          <a:xfrm>
            <a:off x="10712450" y="1960563"/>
            <a:ext cx="20002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935A06C6-6868-4E51-A381-F5F71D32CAEF}" type="datetime'''''''''''L''''''''D''''C'''''''''''''''''''''''''''''''''''''">
              <a:rPr lang="es-AR" altLang="en-US" sz="1000" b="1" smtClean="0">
                <a:effectLst/>
                <a:latin typeface="+mn-lt"/>
                <a:cs typeface="+mn-cs"/>
              </a:rPr>
              <a:pPr/>
              <a:t>LDC</a:t>
            </a:fld>
            <a:endParaRPr lang="es-AR" sz="1000" b="1">
              <a:latin typeface="+mn-lt"/>
              <a:ea typeface="MS PGothic"/>
              <a:cs typeface="+mn-cs"/>
              <a:sym typeface="+mn-lt"/>
            </a:endParaRPr>
          </a:p>
        </p:txBody>
      </p:sp>
      <p:sp>
        <p:nvSpPr>
          <p:cNvPr id="65" name="Marcador de texto 2">
            <a:extLst>
              <a:ext uri="{FF2B5EF4-FFF2-40B4-BE49-F238E27FC236}">
                <a16:creationId xmlns:a16="http://schemas.microsoft.com/office/drawing/2014/main" id="{A419185B-225C-4042-A120-B30855754DE3}"/>
              </a:ext>
            </a:extLst>
          </p:cNvPr>
          <p:cNvSpPr>
            <a:spLocks noGrp="1"/>
          </p:cNvSpPr>
          <p:nvPr>
            <p:custDataLst>
              <p:tags r:id="rId28"/>
            </p:custDataLst>
          </p:nvPr>
        </p:nvSpPr>
        <p:spPr bwMode="auto">
          <a:xfrm>
            <a:off x="9769475" y="2147888"/>
            <a:ext cx="11430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C86A1AA3-E4EC-4FB6-B975-132A7C4F25B8}" type="datetime'M''IN''ERA ''''''''''''''''''''A''''LU''M''''''''BR''E''RA'''">
              <a:rPr lang="es-AR" altLang="en-US" sz="1000" b="1" smtClean="0">
                <a:effectLst/>
                <a:latin typeface="+mn-lt"/>
                <a:cs typeface="+mn-cs"/>
              </a:rPr>
              <a:pPr/>
              <a:t>MINERA ALUMBRERA</a:t>
            </a:fld>
            <a:endParaRPr lang="es-AR" sz="1000" b="1">
              <a:latin typeface="+mn-lt"/>
              <a:ea typeface="MS PGothic"/>
              <a:cs typeface="+mn-cs"/>
              <a:sym typeface="+mn-lt"/>
            </a:endParaRPr>
          </a:p>
        </p:txBody>
      </p:sp>
      <p:sp>
        <p:nvSpPr>
          <p:cNvPr id="76" name="Text Placeholder 2">
            <a:extLst>
              <a:ext uri="{FF2B5EF4-FFF2-40B4-BE49-F238E27FC236}">
                <a16:creationId xmlns:a16="http://schemas.microsoft.com/office/drawing/2014/main" id="{D01461E3-8C31-446A-889A-61F8935BFC63}"/>
              </a:ext>
            </a:extLst>
          </p:cNvPr>
          <p:cNvSpPr>
            <a:spLocks noGrp="1"/>
          </p:cNvSpPr>
          <p:nvPr>
            <p:custDataLst>
              <p:tags r:id="rId29"/>
            </p:custDataLst>
          </p:nvPr>
        </p:nvSpPr>
        <p:spPr bwMode="gray">
          <a:xfrm>
            <a:off x="11056938" y="841375"/>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D469467-1958-4E13-875F-3FA610E5E178}" type="datetime'''''''''''''''''''''0'',''''''''''''''''''5''''''''''''''%'">
              <a:rPr lang="es-AR" altLang="en-US" sz="1000" b="1" smtClean="0">
                <a:solidFill>
                  <a:schemeClr val="bg1"/>
                </a:solidFill>
                <a:effectLst/>
                <a:cs typeface="+mn-cs"/>
              </a:rPr>
              <a:pPr/>
              <a:t>0,5%</a:t>
            </a:fld>
            <a:endParaRPr lang="es-AR" altLang="es-AR" sz="1000" b="1" dirty="0">
              <a:solidFill>
                <a:schemeClr val="bg1"/>
              </a:solidFill>
              <a:cs typeface="+mn-cs"/>
              <a:sym typeface="+mn-lt"/>
            </a:endParaRPr>
          </a:p>
        </p:txBody>
      </p:sp>
      <p:sp>
        <p:nvSpPr>
          <p:cNvPr id="66" name="Marcador de texto 2">
            <a:extLst>
              <a:ext uri="{FF2B5EF4-FFF2-40B4-BE49-F238E27FC236}">
                <a16:creationId xmlns:a16="http://schemas.microsoft.com/office/drawing/2014/main" id="{11086BE8-1936-464C-90D5-A411D7271EEE}"/>
              </a:ext>
            </a:extLst>
          </p:cNvPr>
          <p:cNvSpPr>
            <a:spLocks noGrp="1"/>
          </p:cNvSpPr>
          <p:nvPr>
            <p:custDataLst>
              <p:tags r:id="rId30"/>
            </p:custDataLst>
          </p:nvPr>
        </p:nvSpPr>
        <p:spPr bwMode="auto">
          <a:xfrm>
            <a:off x="9713913" y="2335213"/>
            <a:ext cx="11985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F3413E3B-D234-4307-ABBB-43E23CA04296}" type="datetime'N''''O''''''URYO''''N'''''''''' C''''H''EMI''C''A''''L''S'">
              <a:rPr lang="es-AR" altLang="en-US" sz="1000" b="1" smtClean="0">
                <a:effectLst/>
                <a:latin typeface="+mn-lt"/>
                <a:cs typeface="+mn-cs"/>
              </a:rPr>
              <a:pPr/>
              <a:t>NOURYON CHEMICALS</a:t>
            </a:fld>
            <a:endParaRPr lang="es-AR" sz="1000" b="1">
              <a:latin typeface="+mn-lt"/>
              <a:ea typeface="MS PGothic"/>
              <a:cs typeface="+mn-cs"/>
              <a:sym typeface="+mn-lt"/>
            </a:endParaRPr>
          </a:p>
        </p:txBody>
      </p:sp>
      <p:sp>
        <p:nvSpPr>
          <p:cNvPr id="75" name="Text Placeholder 2">
            <a:extLst>
              <a:ext uri="{FF2B5EF4-FFF2-40B4-BE49-F238E27FC236}">
                <a16:creationId xmlns:a16="http://schemas.microsoft.com/office/drawing/2014/main" id="{7B656A93-0614-413E-8C62-33D270E801F3}"/>
              </a:ext>
            </a:extLst>
          </p:cNvPr>
          <p:cNvSpPr>
            <a:spLocks noGrp="1"/>
          </p:cNvSpPr>
          <p:nvPr>
            <p:custDataLst>
              <p:tags r:id="rId31"/>
            </p:custDataLst>
          </p:nvPr>
        </p:nvSpPr>
        <p:spPr bwMode="gray">
          <a:xfrm>
            <a:off x="11023600" y="134461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AD2A592-844F-4CD3-9D80-7F810AF2D0EE}" type="datetime'''''''''1''''''''''''''''6'''''''',''3%'''''''''''">
              <a:rPr lang="es-AR" altLang="en-US" sz="1000" b="1" smtClean="0">
                <a:solidFill>
                  <a:schemeClr val="bg1"/>
                </a:solidFill>
                <a:cs typeface="+mn-cs"/>
              </a:rPr>
              <a:pPr/>
              <a:t>16,3%</a:t>
            </a:fld>
            <a:endParaRPr lang="es-AR" altLang="es-AR" sz="1000" b="1" dirty="0">
              <a:solidFill>
                <a:schemeClr val="bg1"/>
              </a:solidFill>
              <a:cs typeface="+mn-cs"/>
              <a:sym typeface="+mn-lt"/>
            </a:endParaRPr>
          </a:p>
        </p:txBody>
      </p:sp>
      <p:sp>
        <p:nvSpPr>
          <p:cNvPr id="48" name="Marcador de texto 2">
            <a:extLst>
              <a:ext uri="{FF2B5EF4-FFF2-40B4-BE49-F238E27FC236}">
                <a16:creationId xmlns:a16="http://schemas.microsoft.com/office/drawing/2014/main" id="{4B0AE591-5E9B-4E54-B376-8276085C6389}"/>
              </a:ext>
            </a:extLst>
          </p:cNvPr>
          <p:cNvSpPr>
            <a:spLocks noGrp="1"/>
          </p:cNvSpPr>
          <p:nvPr>
            <p:custDataLst>
              <p:tags r:id="rId32"/>
            </p:custDataLst>
          </p:nvPr>
        </p:nvSpPr>
        <p:spPr bwMode="auto">
          <a:xfrm>
            <a:off x="10512425" y="2522538"/>
            <a:ext cx="4000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E4F18ED8-8A8D-480E-89B4-12ECB1EF581C}" type="datetime'''''''P''''''''''''AM''''P''''''''A'''">
              <a:rPr lang="es-AR" altLang="en-US" sz="1000" b="1" smtClean="0">
                <a:effectLst/>
                <a:latin typeface="+mn-lt"/>
                <a:cs typeface="+mn-cs"/>
              </a:rPr>
              <a:pPr/>
              <a:t>PAMPA</a:t>
            </a:fld>
            <a:endParaRPr lang="es-AR" sz="1000" b="1">
              <a:latin typeface="+mn-lt"/>
              <a:ea typeface="MS PGothic"/>
              <a:cs typeface="+mn-cs"/>
              <a:sym typeface="+mn-lt"/>
            </a:endParaRPr>
          </a:p>
        </p:txBody>
      </p:sp>
      <p:sp>
        <p:nvSpPr>
          <p:cNvPr id="36" name="Text Placeholder 2">
            <a:extLst>
              <a:ext uri="{FF2B5EF4-FFF2-40B4-BE49-F238E27FC236}">
                <a16:creationId xmlns:a16="http://schemas.microsoft.com/office/drawing/2014/main" id="{EAEB8BB9-CF66-4890-A17B-5F31B229C3C8}"/>
              </a:ext>
            </a:extLst>
          </p:cNvPr>
          <p:cNvSpPr>
            <a:spLocks noGrp="1"/>
          </p:cNvSpPr>
          <p:nvPr>
            <p:custDataLst>
              <p:tags r:id="rId33"/>
            </p:custDataLst>
          </p:nvPr>
        </p:nvSpPr>
        <p:spPr bwMode="gray">
          <a:xfrm>
            <a:off x="11056938" y="1870075"/>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DC6FA76-31BC-4F3B-A01B-9A3BCB328B4B}" type="datetime'''''''''''''''1'',''''''''''''''3''''''''''''''''''''%'''''''">
              <a:rPr lang="es-AR" altLang="en-US" sz="1000" b="1" smtClean="0">
                <a:solidFill>
                  <a:schemeClr val="bg1"/>
                </a:solidFill>
                <a:effectLst/>
                <a:cs typeface="+mn-cs"/>
              </a:rPr>
              <a:pPr/>
              <a:t>1,3%</a:t>
            </a:fld>
            <a:endParaRPr lang="es-AR" altLang="es-AR" sz="1000" b="1" dirty="0">
              <a:solidFill>
                <a:schemeClr val="bg1"/>
              </a:solidFill>
              <a:cs typeface="+mn-cs"/>
              <a:sym typeface="+mn-lt"/>
            </a:endParaRPr>
          </a:p>
        </p:txBody>
      </p:sp>
      <p:sp>
        <p:nvSpPr>
          <p:cNvPr id="67" name="Marcador de texto 2">
            <a:extLst>
              <a:ext uri="{FF2B5EF4-FFF2-40B4-BE49-F238E27FC236}">
                <a16:creationId xmlns:a16="http://schemas.microsoft.com/office/drawing/2014/main" id="{C6ACD40C-5C5B-432C-B49F-B8C62FD25B26}"/>
              </a:ext>
            </a:extLst>
          </p:cNvPr>
          <p:cNvSpPr>
            <a:spLocks noGrp="1"/>
          </p:cNvSpPr>
          <p:nvPr>
            <p:custDataLst>
              <p:tags r:id="rId34"/>
            </p:custDataLst>
          </p:nvPr>
        </p:nvSpPr>
        <p:spPr bwMode="auto">
          <a:xfrm>
            <a:off x="10229850" y="2709863"/>
            <a:ext cx="68262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A957E005-C4A3-491B-8353-794D328766CE}" type="datetime'''Q''''''''''''U''''E''BR''''A''''''''''''''''C''''''H''O'">
              <a:rPr lang="es-AR" altLang="en-US" sz="1000" b="1" smtClean="0">
                <a:effectLst/>
                <a:latin typeface="+mn-lt"/>
                <a:cs typeface="+mn-cs"/>
              </a:rPr>
              <a:pPr/>
              <a:t>QUEBRACHO</a:t>
            </a:fld>
            <a:endParaRPr lang="es-AR" sz="1000" b="1">
              <a:latin typeface="+mn-lt"/>
              <a:ea typeface="MS PGothic"/>
              <a:cs typeface="+mn-cs"/>
              <a:sym typeface="+mn-lt"/>
            </a:endParaRPr>
          </a:p>
        </p:txBody>
      </p:sp>
      <p:sp>
        <p:nvSpPr>
          <p:cNvPr id="49" name="Marcador de texto 2">
            <a:extLst>
              <a:ext uri="{FF2B5EF4-FFF2-40B4-BE49-F238E27FC236}">
                <a16:creationId xmlns:a16="http://schemas.microsoft.com/office/drawing/2014/main" id="{C0314418-025F-4718-BD79-EE17DDF92FDF}"/>
              </a:ext>
            </a:extLst>
          </p:cNvPr>
          <p:cNvSpPr>
            <a:spLocks noGrp="1"/>
          </p:cNvSpPr>
          <p:nvPr>
            <p:custDataLst>
              <p:tags r:id="rId35"/>
            </p:custDataLst>
          </p:nvPr>
        </p:nvSpPr>
        <p:spPr bwMode="auto">
          <a:xfrm>
            <a:off x="10429875" y="3394075"/>
            <a:ext cx="4826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6B8114B1-C219-4038-9FB4-39D2A426D817}" type="datetime'''R''E''''N''''''''''''O''''''''''''''''''''''VA '">
              <a:rPr lang="es-AR" altLang="en-US" sz="1000" b="1" smtClean="0">
                <a:effectLst/>
                <a:latin typeface="+mn-lt"/>
                <a:cs typeface="+mn-cs"/>
              </a:rPr>
              <a:pPr/>
              <a:t>RENOVA </a:t>
            </a:fld>
            <a:endParaRPr lang="es-AR" sz="1000" b="1">
              <a:latin typeface="+mn-lt"/>
              <a:ea typeface="MS PGothic"/>
              <a:cs typeface="+mn-cs"/>
              <a:sym typeface="+mn-lt"/>
            </a:endParaRPr>
          </a:p>
        </p:txBody>
      </p:sp>
      <p:sp>
        <p:nvSpPr>
          <p:cNvPr id="54" name="Marcador de texto 2">
            <a:extLst>
              <a:ext uri="{FF2B5EF4-FFF2-40B4-BE49-F238E27FC236}">
                <a16:creationId xmlns:a16="http://schemas.microsoft.com/office/drawing/2014/main" id="{B79FA73C-D371-4FE6-9F8C-A9B840DEEAA3}"/>
              </a:ext>
            </a:extLst>
          </p:cNvPr>
          <p:cNvSpPr>
            <a:spLocks noGrp="1"/>
          </p:cNvSpPr>
          <p:nvPr>
            <p:custDataLst>
              <p:tags r:id="rId36"/>
            </p:custDataLst>
          </p:nvPr>
        </p:nvSpPr>
        <p:spPr bwMode="auto">
          <a:xfrm>
            <a:off x="10263187" y="4186238"/>
            <a:ext cx="6492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0F0CFACD-7B0E-4836-9A0B-0A5E02603AF2}" type="datetime'''''SAN'''''''''''''''''''' ''B''''''''EN''I''''''''T''O'''">
              <a:rPr lang="es-AR" altLang="en-US" sz="1000" b="1" smtClean="0">
                <a:effectLst/>
                <a:latin typeface="+mn-lt"/>
                <a:cs typeface="+mn-cs"/>
              </a:rPr>
              <a:pPr/>
              <a:t>SAN BENITO</a:t>
            </a:fld>
            <a:endParaRPr lang="es-AR" sz="1000" b="1">
              <a:latin typeface="+mn-lt"/>
              <a:ea typeface="MS PGothic"/>
              <a:cs typeface="+mn-cs"/>
              <a:sym typeface="+mn-lt"/>
            </a:endParaRPr>
          </a:p>
        </p:txBody>
      </p:sp>
      <p:sp>
        <p:nvSpPr>
          <p:cNvPr id="68" name="Marcador de texto 2">
            <a:extLst>
              <a:ext uri="{FF2B5EF4-FFF2-40B4-BE49-F238E27FC236}">
                <a16:creationId xmlns:a16="http://schemas.microsoft.com/office/drawing/2014/main" id="{9C8F797F-7960-4152-B32F-AF874147AF00}"/>
              </a:ext>
            </a:extLst>
          </p:cNvPr>
          <p:cNvSpPr>
            <a:spLocks noGrp="1"/>
          </p:cNvSpPr>
          <p:nvPr>
            <p:custDataLst>
              <p:tags r:id="rId37"/>
            </p:custDataLst>
          </p:nvPr>
        </p:nvSpPr>
        <p:spPr bwMode="auto">
          <a:xfrm>
            <a:off x="10755313" y="4973638"/>
            <a:ext cx="1571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3C4874EC-8559-4580-BBAF-BC9C2D4DA841}" type="datetime'''''''''''''''''''''T''''''''6'''''''''''''''''''''''' '">
              <a:rPr lang="es-AR" altLang="en-US" sz="1000" b="1" smtClean="0">
                <a:effectLst/>
                <a:latin typeface="+mn-lt"/>
                <a:cs typeface="+mn-cs"/>
              </a:rPr>
              <a:pPr/>
              <a:t>T6 </a:t>
            </a:fld>
            <a:endParaRPr lang="es-AR" sz="1000" b="1">
              <a:latin typeface="+mn-lt"/>
              <a:ea typeface="MS PGothic"/>
              <a:cs typeface="+mn-cs"/>
              <a:sym typeface="+mn-lt"/>
            </a:endParaRPr>
          </a:p>
        </p:txBody>
      </p:sp>
      <p:sp>
        <p:nvSpPr>
          <p:cNvPr id="50" name="Marcador de texto 2">
            <a:extLst>
              <a:ext uri="{FF2B5EF4-FFF2-40B4-BE49-F238E27FC236}">
                <a16:creationId xmlns:a16="http://schemas.microsoft.com/office/drawing/2014/main" id="{6260AC27-EE3A-42F4-A599-C4DCD54B53F7}"/>
              </a:ext>
            </a:extLst>
          </p:cNvPr>
          <p:cNvSpPr>
            <a:spLocks noGrp="1"/>
          </p:cNvSpPr>
          <p:nvPr>
            <p:custDataLst>
              <p:tags r:id="rId38"/>
            </p:custDataLst>
          </p:nvPr>
        </p:nvSpPr>
        <p:spPr bwMode="auto">
          <a:xfrm>
            <a:off x="10374313" y="5610225"/>
            <a:ext cx="5381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B31FB452-7CD7-4EF9-9044-9781E19F9C8A}" type="datetime'''''''''''''''''''''''''''T''R''A''''''NSI''''''''''''T''''O'">
              <a:rPr lang="es-AR" altLang="en-US" sz="1000" b="1" smtClean="0">
                <a:effectLst/>
                <a:latin typeface="+mn-lt"/>
                <a:cs typeface="+mn-cs"/>
              </a:rPr>
              <a:pPr/>
              <a:t>TRANSITO</a:t>
            </a:fld>
            <a:endParaRPr lang="es-AR" sz="1000" b="1">
              <a:latin typeface="+mn-lt"/>
              <a:ea typeface="MS PGothic"/>
              <a:cs typeface="+mn-cs"/>
              <a:sym typeface="+mn-lt"/>
            </a:endParaRPr>
          </a:p>
        </p:txBody>
      </p:sp>
      <p:sp>
        <p:nvSpPr>
          <p:cNvPr id="91" name="Marcador de texto 2">
            <a:extLst>
              <a:ext uri="{FF2B5EF4-FFF2-40B4-BE49-F238E27FC236}">
                <a16:creationId xmlns:a16="http://schemas.microsoft.com/office/drawing/2014/main" id="{64D14FD5-6839-474A-A1AE-F61FC9F5683D}"/>
              </a:ext>
            </a:extLst>
          </p:cNvPr>
          <p:cNvSpPr>
            <a:spLocks noGrp="1"/>
          </p:cNvSpPr>
          <p:nvPr>
            <p:custDataLst>
              <p:tags r:id="rId39"/>
            </p:custDataLst>
          </p:nvPr>
        </p:nvSpPr>
        <p:spPr bwMode="auto">
          <a:xfrm>
            <a:off x="10410825" y="5900738"/>
            <a:ext cx="5016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35BD58B0-A433-4843-ADAB-9D0574B6F94B}" type="datetime'''V''I''C''''''''''''''''''''''''ENT''''''''I''''N'''''">
              <a:rPr lang="es-AR" altLang="en-US" sz="1000" b="1" smtClean="0">
                <a:effectLst/>
                <a:latin typeface="+mn-lt"/>
                <a:cs typeface="+mn-cs"/>
              </a:rPr>
              <a:pPr/>
              <a:t>VICENTIN</a:t>
            </a:fld>
            <a:endParaRPr lang="es-AR" sz="1000" b="1">
              <a:latin typeface="+mn-lt"/>
              <a:ea typeface="MS PGothic"/>
              <a:cs typeface="+mn-cs"/>
              <a:sym typeface="+mn-lt"/>
            </a:endParaRPr>
          </a:p>
        </p:txBody>
      </p:sp>
      <p:sp>
        <p:nvSpPr>
          <p:cNvPr id="53" name="Marcador de texto 2">
            <a:extLst>
              <a:ext uri="{FF2B5EF4-FFF2-40B4-BE49-F238E27FC236}">
                <a16:creationId xmlns:a16="http://schemas.microsoft.com/office/drawing/2014/main" id="{1DE5D6D4-3B12-4E6F-9B3A-0D1D1FF77A3A}"/>
              </a:ext>
            </a:extLst>
          </p:cNvPr>
          <p:cNvSpPr>
            <a:spLocks noGrp="1"/>
          </p:cNvSpPr>
          <p:nvPr>
            <p:custDataLst>
              <p:tags r:id="rId40"/>
            </p:custDataLst>
          </p:nvPr>
        </p:nvSpPr>
        <p:spPr bwMode="auto">
          <a:xfrm>
            <a:off x="11695113" y="96838"/>
            <a:ext cx="254000" cy="1238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defRPr/>
            </a:pPr>
            <a:fld id="{C65253E5-4E92-4F4D-8CE7-B1896BA54AF1}" type="datetime'''''''1''''''''''''''0''''''''''0%'''''''''''''">
              <a:rPr lang="es-AR" altLang="en-US" sz="900" b="1" smtClean="0">
                <a:effectLst/>
                <a:latin typeface="+mn-lt"/>
                <a:cs typeface="+mn-cs"/>
              </a:rPr>
              <a:pPr/>
              <a:t>100%</a:t>
            </a:fld>
            <a:endParaRPr lang="es-AR" sz="900" b="1">
              <a:latin typeface="+mn-lt"/>
              <a:ea typeface="MS PGothic"/>
              <a:cs typeface="+mn-cs"/>
              <a:sym typeface="+mn-lt"/>
            </a:endParaRPr>
          </a:p>
        </p:txBody>
      </p:sp>
      <p:sp>
        <p:nvSpPr>
          <p:cNvPr id="74" name="Text Placeholder 2">
            <a:extLst>
              <a:ext uri="{FF2B5EF4-FFF2-40B4-BE49-F238E27FC236}">
                <a16:creationId xmlns:a16="http://schemas.microsoft.com/office/drawing/2014/main" id="{AB497590-E148-440C-92DB-9C55D3071367}"/>
              </a:ext>
            </a:extLst>
          </p:cNvPr>
          <p:cNvSpPr>
            <a:spLocks noGrp="1"/>
          </p:cNvSpPr>
          <p:nvPr>
            <p:custDataLst>
              <p:tags r:id="rId41"/>
            </p:custDataLst>
          </p:nvPr>
        </p:nvSpPr>
        <p:spPr bwMode="gray">
          <a:xfrm>
            <a:off x="11056938" y="2097088"/>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A91F45F-124F-48B6-8623-1C3CF05F5601}" type="datetime'''6'''''''''''',''''''3''''%'''''''''''''''">
              <a:rPr lang="es-AR" altLang="en-US" sz="1000" b="1" smtClean="0">
                <a:cs typeface="+mn-cs"/>
              </a:rPr>
              <a:pPr/>
              <a:t>6,3%</a:t>
            </a:fld>
            <a:endParaRPr lang="es-AR" altLang="es-AR" sz="1000" b="1" dirty="0">
              <a:cs typeface="+mn-cs"/>
              <a:sym typeface="+mn-lt"/>
            </a:endParaRPr>
          </a:p>
        </p:txBody>
      </p:sp>
      <p:sp>
        <p:nvSpPr>
          <p:cNvPr id="62" name="Marcador de texto 2">
            <a:extLst>
              <a:ext uri="{FF2B5EF4-FFF2-40B4-BE49-F238E27FC236}">
                <a16:creationId xmlns:a16="http://schemas.microsoft.com/office/drawing/2014/main" id="{2E0E7391-C234-46C6-B883-6F42D1834B3D}"/>
              </a:ext>
            </a:extLst>
          </p:cNvPr>
          <p:cNvSpPr>
            <a:spLocks noGrp="1"/>
          </p:cNvSpPr>
          <p:nvPr>
            <p:custDataLst>
              <p:tags r:id="rId42"/>
            </p:custDataLst>
          </p:nvPr>
        </p:nvSpPr>
        <p:spPr bwMode="auto">
          <a:xfrm>
            <a:off x="10453688" y="850900"/>
            <a:ext cx="4587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ACA233BF-0C81-4A92-8262-449491871A41}" type="datetime'''''''''''''A''''''R''''''''''''A''''U''''''''''''C''''O'''">
              <a:rPr lang="es-AR" altLang="en-US" sz="1000" b="1" smtClean="0">
                <a:effectLst/>
                <a:latin typeface="+mn-lt"/>
                <a:cs typeface="+mn-cs"/>
              </a:rPr>
              <a:pPr/>
              <a:t>ARAUCO</a:t>
            </a:fld>
            <a:endParaRPr lang="es-AR" sz="1000" b="1">
              <a:latin typeface="+mn-lt"/>
              <a:ea typeface="MS PGothic"/>
              <a:cs typeface="+mn-cs"/>
              <a:sym typeface="+mn-lt"/>
            </a:endParaRPr>
          </a:p>
        </p:txBody>
      </p:sp>
      <p:graphicFrame>
        <p:nvGraphicFramePr>
          <p:cNvPr id="97" name="Chart 3">
            <a:extLst>
              <a:ext uri="{FF2B5EF4-FFF2-40B4-BE49-F238E27FC236}">
                <a16:creationId xmlns:a16="http://schemas.microsoft.com/office/drawing/2014/main" id="{96CDAF72-7003-453E-8B45-9A798E3957E8}"/>
              </a:ext>
            </a:extLst>
          </p:cNvPr>
          <p:cNvGraphicFramePr/>
          <p:nvPr>
            <p:custDataLst>
              <p:tags r:id="rId43"/>
            </p:custDataLst>
            <p:extLst>
              <p:ext uri="{D42A27DB-BD31-4B8C-83A1-F6EECF244321}">
                <p14:modId xmlns:p14="http://schemas.microsoft.com/office/powerpoint/2010/main" val="2973973300"/>
              </p:ext>
            </p:extLst>
          </p:nvPr>
        </p:nvGraphicFramePr>
        <p:xfrm>
          <a:off x="447675" y="76200"/>
          <a:ext cx="839788" cy="5254625"/>
        </p:xfrm>
        <a:graphic>
          <a:graphicData uri="http://schemas.openxmlformats.org/drawingml/2006/chart">
            <c:chart xmlns:c="http://schemas.openxmlformats.org/drawingml/2006/chart" xmlns:r="http://schemas.openxmlformats.org/officeDocument/2006/relationships" r:id="rId72"/>
          </a:graphicData>
        </a:graphic>
      </p:graphicFrame>
      <p:cxnSp>
        <p:nvCxnSpPr>
          <p:cNvPr id="51" name="49 Conector recto">
            <a:extLst>
              <a:ext uri="{FF2B5EF4-FFF2-40B4-BE49-F238E27FC236}">
                <a16:creationId xmlns:a16="http://schemas.microsoft.com/office/drawing/2014/main" id="{39F4CBA6-E1C4-44ED-9811-83689A8F3350}"/>
              </a:ext>
            </a:extLst>
          </p:cNvPr>
          <p:cNvCxnSpPr/>
          <p:nvPr>
            <p:custDataLst>
              <p:tags r:id="rId44"/>
            </p:custDataLst>
          </p:nvPr>
        </p:nvCxnSpPr>
        <p:spPr bwMode="auto">
          <a:xfrm flipH="1">
            <a:off x="1106488" y="158750"/>
            <a:ext cx="203200" cy="0"/>
          </a:xfrm>
          <a:prstGeom prst="line">
            <a:avLst/>
          </a:prstGeom>
          <a:ln w="952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55" name="Conector recto 54">
            <a:extLst>
              <a:ext uri="{FF2B5EF4-FFF2-40B4-BE49-F238E27FC236}">
                <a16:creationId xmlns:a16="http://schemas.microsoft.com/office/drawing/2014/main" id="{9FD3E776-B89E-4FFE-9AF7-3457C6FB706C}"/>
              </a:ext>
            </a:extLst>
          </p:cNvPr>
          <p:cNvCxnSpPr/>
          <p:nvPr>
            <p:custDataLst>
              <p:tags r:id="rId45"/>
            </p:custDataLst>
          </p:nvPr>
        </p:nvCxnSpPr>
        <p:spPr bwMode="auto">
          <a:xfrm flipH="1">
            <a:off x="1008063" y="3941763"/>
            <a:ext cx="63500" cy="587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 name="Conector recto 51">
            <a:extLst>
              <a:ext uri="{FF2B5EF4-FFF2-40B4-BE49-F238E27FC236}">
                <a16:creationId xmlns:a16="http://schemas.microsoft.com/office/drawing/2014/main" id="{4B33DC6B-8BA1-430C-AD73-66C690B65127}"/>
              </a:ext>
            </a:extLst>
          </p:cNvPr>
          <p:cNvCxnSpPr/>
          <p:nvPr>
            <p:custDataLst>
              <p:tags r:id="rId46"/>
            </p:custDataLst>
          </p:nvPr>
        </p:nvCxnSpPr>
        <p:spPr bwMode="auto">
          <a:xfrm>
            <a:off x="603250" y="3851275"/>
            <a:ext cx="53975" cy="1492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DEC17B36-4080-49C5-94F4-C3C0B39FFDE0}"/>
              </a:ext>
            </a:extLst>
          </p:cNvPr>
          <p:cNvCxnSpPr/>
          <p:nvPr>
            <p:custDataLst>
              <p:tags r:id="rId47"/>
            </p:custDataLst>
          </p:nvPr>
        </p:nvCxnSpPr>
        <p:spPr bwMode="auto">
          <a:xfrm flipH="1" flipV="1">
            <a:off x="1008063" y="4019550"/>
            <a:ext cx="63500" cy="587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 name="Conector recto 15">
            <a:extLst>
              <a:ext uri="{FF2B5EF4-FFF2-40B4-BE49-F238E27FC236}">
                <a16:creationId xmlns:a16="http://schemas.microsoft.com/office/drawing/2014/main" id="{A1706CD0-426B-4F74-9FC6-A777E7A420AB}"/>
              </a:ext>
            </a:extLst>
          </p:cNvPr>
          <p:cNvCxnSpPr/>
          <p:nvPr>
            <p:custDataLst>
              <p:tags r:id="rId48"/>
            </p:custDataLst>
          </p:nvPr>
        </p:nvCxnSpPr>
        <p:spPr bwMode="auto">
          <a:xfrm flipV="1">
            <a:off x="603250" y="4019550"/>
            <a:ext cx="53975" cy="190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8" name="Conector recto 17">
            <a:extLst>
              <a:ext uri="{FF2B5EF4-FFF2-40B4-BE49-F238E27FC236}">
                <a16:creationId xmlns:a16="http://schemas.microsoft.com/office/drawing/2014/main" id="{369BD97A-5D4E-4A3D-BCDB-1D0F2748EC08}"/>
              </a:ext>
            </a:extLst>
          </p:cNvPr>
          <p:cNvCxnSpPr/>
          <p:nvPr>
            <p:custDataLst>
              <p:tags r:id="rId49"/>
            </p:custDataLst>
          </p:nvPr>
        </p:nvCxnSpPr>
        <p:spPr bwMode="auto">
          <a:xfrm flipV="1">
            <a:off x="603250" y="4076700"/>
            <a:ext cx="53975" cy="1492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6" name="Text Placeholder 2">
            <a:extLst>
              <a:ext uri="{FF2B5EF4-FFF2-40B4-BE49-F238E27FC236}">
                <a16:creationId xmlns:a16="http://schemas.microsoft.com/office/drawing/2014/main" id="{202FA369-A63C-4A19-9B98-50B79E49BA85}"/>
              </a:ext>
            </a:extLst>
          </p:cNvPr>
          <p:cNvSpPr>
            <a:spLocks noGrp="1"/>
          </p:cNvSpPr>
          <p:nvPr>
            <p:custDataLst>
              <p:tags r:id="rId50"/>
            </p:custDataLst>
          </p:nvPr>
        </p:nvSpPr>
        <p:spPr bwMode="gray">
          <a:xfrm>
            <a:off x="688975" y="77628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7CF5AE0-4B72-49A2-9868-AF202EB00DD6}" type="datetime'''''''''''''''''''26'''''''''',''9''''''''''''''''''''%'">
              <a:rPr lang="es-AR" altLang="en-US" sz="1000" b="1" smtClean="0">
                <a:solidFill>
                  <a:schemeClr val="bg1"/>
                </a:solidFill>
                <a:cs typeface="+mn-cs"/>
              </a:rPr>
              <a:pPr/>
              <a:t>26,9%</a:t>
            </a:fld>
            <a:endParaRPr lang="es-AR" altLang="es-AR" sz="1000" b="1" dirty="0">
              <a:solidFill>
                <a:schemeClr val="bg1"/>
              </a:solidFill>
              <a:cs typeface="+mn-cs"/>
              <a:sym typeface="+mn-lt"/>
            </a:endParaRPr>
          </a:p>
        </p:txBody>
      </p:sp>
      <p:sp>
        <p:nvSpPr>
          <p:cNvPr id="57" name="Text Placeholder 2">
            <a:extLst>
              <a:ext uri="{FF2B5EF4-FFF2-40B4-BE49-F238E27FC236}">
                <a16:creationId xmlns:a16="http://schemas.microsoft.com/office/drawing/2014/main" id="{FF4F639C-AC8D-494C-91DB-F04C7F4EA00F}"/>
              </a:ext>
            </a:extLst>
          </p:cNvPr>
          <p:cNvSpPr>
            <a:spLocks noGrp="1"/>
          </p:cNvSpPr>
          <p:nvPr>
            <p:custDataLst>
              <p:tags r:id="rId51"/>
            </p:custDataLst>
          </p:nvPr>
        </p:nvSpPr>
        <p:spPr bwMode="gray">
          <a:xfrm>
            <a:off x="688975" y="217805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F197D9D-6DFC-475E-9F41-BF044CFE88CA}" type="datetime'''''''''''''''''''''2''''''8'''''',''''''''''1''%'''''''''">
              <a:rPr lang="es-AR" altLang="en-US" sz="1000" b="1" smtClean="0">
                <a:solidFill>
                  <a:schemeClr val="bg1"/>
                </a:solidFill>
                <a:cs typeface="+mn-cs"/>
              </a:rPr>
              <a:pPr/>
              <a:t>28,1%</a:t>
            </a:fld>
            <a:endParaRPr lang="es-AR" altLang="es-AR" sz="1000" b="1" dirty="0">
              <a:solidFill>
                <a:schemeClr val="bg1"/>
              </a:solidFill>
              <a:cs typeface="+mn-cs"/>
              <a:sym typeface="+mn-lt"/>
            </a:endParaRPr>
          </a:p>
        </p:txBody>
      </p:sp>
      <p:sp>
        <p:nvSpPr>
          <p:cNvPr id="59" name="Text Placeholder 2">
            <a:extLst>
              <a:ext uri="{FF2B5EF4-FFF2-40B4-BE49-F238E27FC236}">
                <a16:creationId xmlns:a16="http://schemas.microsoft.com/office/drawing/2014/main" id="{CAEC7C6A-AF3E-4456-8826-7FE77EDC4F7C}"/>
              </a:ext>
            </a:extLst>
          </p:cNvPr>
          <p:cNvSpPr>
            <a:spLocks noGrp="1"/>
          </p:cNvSpPr>
          <p:nvPr>
            <p:custDataLst>
              <p:tags r:id="rId52"/>
            </p:custDataLst>
          </p:nvPr>
        </p:nvSpPr>
        <p:spPr bwMode="gray">
          <a:xfrm>
            <a:off x="688975" y="3403600"/>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C30C3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0763976-EC7E-4842-8C05-5DDF7A910953}" type="datetime'''''2''''''''''''''0,''''0''''''''%'''''''''''''''''">
              <a:rPr lang="es-AR" altLang="en-US" sz="1000" b="1" smtClean="0">
                <a:solidFill>
                  <a:schemeClr val="bg1"/>
                </a:solidFill>
                <a:cs typeface="+mn-cs"/>
              </a:rPr>
              <a:pPr/>
              <a:t>20,0%</a:t>
            </a:fld>
            <a:endParaRPr lang="es-AR" altLang="es-AR" sz="1000" b="1" dirty="0">
              <a:solidFill>
                <a:schemeClr val="bg1"/>
              </a:solidFill>
              <a:cs typeface="+mn-cs"/>
              <a:sym typeface="+mn-lt"/>
            </a:endParaRPr>
          </a:p>
        </p:txBody>
      </p:sp>
      <p:sp>
        <p:nvSpPr>
          <p:cNvPr id="60" name="Text Placeholder 2">
            <a:extLst>
              <a:ext uri="{FF2B5EF4-FFF2-40B4-BE49-F238E27FC236}">
                <a16:creationId xmlns:a16="http://schemas.microsoft.com/office/drawing/2014/main" id="{D64A6B71-717F-4623-A6A4-5C3B0353ED7F}"/>
              </a:ext>
            </a:extLst>
          </p:cNvPr>
          <p:cNvSpPr>
            <a:spLocks noGrp="1"/>
          </p:cNvSpPr>
          <p:nvPr>
            <p:custDataLst>
              <p:tags r:id="rId53"/>
            </p:custDataLst>
          </p:nvPr>
        </p:nvSpPr>
        <p:spPr bwMode="gray">
          <a:xfrm>
            <a:off x="1071563" y="38735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D8D324FF-B5D1-433C-8A57-743365A1EFB9}" type="datetime'''0'''''''''',''''''''''''''''7''''''''''%'">
              <a:rPr lang="es-AR" altLang="en-US" sz="1000" b="1" smtClean="0">
                <a:cs typeface="+mn-cs"/>
              </a:rPr>
              <a:pPr/>
              <a:t>0,7%</a:t>
            </a:fld>
            <a:endParaRPr lang="es-AR" altLang="es-AR" sz="1000" b="1" dirty="0">
              <a:cs typeface="+mn-cs"/>
              <a:sym typeface="+mn-lt"/>
            </a:endParaRPr>
          </a:p>
        </p:txBody>
      </p:sp>
      <p:sp>
        <p:nvSpPr>
          <p:cNvPr id="72" name="Text Placeholder 2">
            <a:extLst>
              <a:ext uri="{FF2B5EF4-FFF2-40B4-BE49-F238E27FC236}">
                <a16:creationId xmlns:a16="http://schemas.microsoft.com/office/drawing/2014/main" id="{AE579DC6-588C-4E28-BC56-68008B606CEF}"/>
              </a:ext>
            </a:extLst>
          </p:cNvPr>
          <p:cNvSpPr>
            <a:spLocks noGrp="1"/>
          </p:cNvSpPr>
          <p:nvPr>
            <p:custDataLst>
              <p:tags r:id="rId54"/>
            </p:custDataLst>
          </p:nvPr>
        </p:nvSpPr>
        <p:spPr bwMode="gray">
          <a:xfrm>
            <a:off x="1071563" y="4010025"/>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78A8BF21-CDC3-4A7C-8ECA-93EE420CBBE0}"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77" name="Text Placeholder 2">
            <a:extLst>
              <a:ext uri="{FF2B5EF4-FFF2-40B4-BE49-F238E27FC236}">
                <a16:creationId xmlns:a16="http://schemas.microsoft.com/office/drawing/2014/main" id="{BC428716-C8F0-4E79-842D-A157BCD17515}"/>
              </a:ext>
            </a:extLst>
          </p:cNvPr>
          <p:cNvSpPr>
            <a:spLocks noGrp="1"/>
          </p:cNvSpPr>
          <p:nvPr>
            <p:custDataLst>
              <p:tags r:id="rId55"/>
            </p:custDataLst>
          </p:nvPr>
        </p:nvSpPr>
        <p:spPr bwMode="gray">
          <a:xfrm>
            <a:off x="722313" y="4008438"/>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F1EA7F7-D659-426B-B175-4D4687C3FC19}" type="datetime'''''''''''''2'''''''''''''''''''''',''2''''''''''''%'''''''">
              <a:rPr lang="es-AR" altLang="en-US" sz="1000" b="1" smtClean="0">
                <a:cs typeface="+mn-cs"/>
              </a:rPr>
              <a:pPr/>
              <a:t>2,2%</a:t>
            </a:fld>
            <a:endParaRPr lang="es-AR" altLang="es-AR" sz="1000" b="1" dirty="0">
              <a:cs typeface="+mn-cs"/>
              <a:sym typeface="+mn-lt"/>
            </a:endParaRPr>
          </a:p>
        </p:txBody>
      </p:sp>
      <p:sp>
        <p:nvSpPr>
          <p:cNvPr id="79" name="Text Placeholder 2">
            <a:extLst>
              <a:ext uri="{FF2B5EF4-FFF2-40B4-BE49-F238E27FC236}">
                <a16:creationId xmlns:a16="http://schemas.microsoft.com/office/drawing/2014/main" id="{04441919-DE18-40C3-854A-DADA0845FABC}"/>
              </a:ext>
            </a:extLst>
          </p:cNvPr>
          <p:cNvSpPr>
            <a:spLocks noGrp="1"/>
          </p:cNvSpPr>
          <p:nvPr>
            <p:custDataLst>
              <p:tags r:id="rId56"/>
            </p:custDataLst>
          </p:nvPr>
        </p:nvSpPr>
        <p:spPr bwMode="gray">
          <a:xfrm>
            <a:off x="722314" y="4205288"/>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8B9C02D-3438-4D3E-82D6-862781B9533F}" type="datetime'''''''''''''''''''''''''5'''',''''''''''''''''6%'''''">
              <a:rPr lang="es-AR" altLang="en-US" sz="1000" b="1" smtClean="0">
                <a:solidFill>
                  <a:schemeClr val="bg1"/>
                </a:solidFill>
                <a:cs typeface="+mn-cs"/>
              </a:rPr>
              <a:pPr/>
              <a:t>5,6%</a:t>
            </a:fld>
            <a:endParaRPr lang="es-AR" altLang="es-AR" sz="1000" b="1" dirty="0">
              <a:solidFill>
                <a:schemeClr val="bg1"/>
              </a:solidFill>
              <a:cs typeface="+mn-cs"/>
              <a:sym typeface="+mn-lt"/>
            </a:endParaRPr>
          </a:p>
        </p:txBody>
      </p:sp>
      <p:sp>
        <p:nvSpPr>
          <p:cNvPr id="80" name="Marcador de texto 2">
            <a:extLst>
              <a:ext uri="{FF2B5EF4-FFF2-40B4-BE49-F238E27FC236}">
                <a16:creationId xmlns:a16="http://schemas.microsoft.com/office/drawing/2014/main" id="{8621D716-97A9-45C8-AE61-4F4C3785A2E6}"/>
              </a:ext>
            </a:extLst>
          </p:cNvPr>
          <p:cNvSpPr>
            <a:spLocks noGrp="1"/>
          </p:cNvSpPr>
          <p:nvPr>
            <p:custDataLst>
              <p:tags r:id="rId57"/>
            </p:custDataLst>
          </p:nvPr>
        </p:nvSpPr>
        <p:spPr bwMode="auto">
          <a:xfrm>
            <a:off x="311150" y="776288"/>
            <a:ext cx="2667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CB1C0562-E429-4ABA-B096-A321C7CB2686}" type="datetime'''''''''''''''''''''''''''''''''''''A''''D''''M'''''''''">
              <a:rPr lang="es-AR" altLang="en-US" sz="1000" b="1" smtClean="0">
                <a:effectLst/>
                <a:latin typeface="+mn-lt"/>
                <a:cs typeface="+mn-cs"/>
              </a:rPr>
              <a:pPr/>
              <a:t>ADM</a:t>
            </a:fld>
            <a:endParaRPr lang="es-AR" sz="1000" b="1">
              <a:latin typeface="+mn-lt"/>
              <a:ea typeface="MS PGothic"/>
              <a:cs typeface="+mn-cs"/>
              <a:sym typeface="+mn-lt"/>
            </a:endParaRPr>
          </a:p>
        </p:txBody>
      </p:sp>
      <p:sp>
        <p:nvSpPr>
          <p:cNvPr id="81" name="Marcador de texto 2">
            <a:extLst>
              <a:ext uri="{FF2B5EF4-FFF2-40B4-BE49-F238E27FC236}">
                <a16:creationId xmlns:a16="http://schemas.microsoft.com/office/drawing/2014/main" id="{7B38D3F7-E1DC-4F07-94AF-F017BB2B74C6}"/>
              </a:ext>
            </a:extLst>
          </p:cNvPr>
          <p:cNvSpPr>
            <a:spLocks noGrp="1"/>
          </p:cNvSpPr>
          <p:nvPr>
            <p:custDataLst>
              <p:tags r:id="rId58"/>
            </p:custDataLst>
          </p:nvPr>
        </p:nvSpPr>
        <p:spPr bwMode="auto">
          <a:xfrm>
            <a:off x="377825" y="2178050"/>
            <a:ext cx="20002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AD7778EB-1A84-46EA-8E7C-0F931E8C9FAC}" type="datetime'''''''''''''''L''''''''''''''''''''''''''''''D''C'''''''''''''">
              <a:rPr lang="es-AR" altLang="en-US" sz="1000" b="1" smtClean="0">
                <a:effectLst/>
                <a:latin typeface="+mn-lt"/>
                <a:cs typeface="+mn-cs"/>
              </a:rPr>
              <a:pPr/>
              <a:t>LDC</a:t>
            </a:fld>
            <a:endParaRPr lang="es-AR" sz="1000" b="1">
              <a:latin typeface="+mn-lt"/>
              <a:ea typeface="MS PGothic"/>
              <a:cs typeface="+mn-cs"/>
              <a:sym typeface="+mn-lt"/>
            </a:endParaRPr>
          </a:p>
        </p:txBody>
      </p:sp>
      <p:sp>
        <p:nvSpPr>
          <p:cNvPr id="82" name="Marcador de texto 2">
            <a:extLst>
              <a:ext uri="{FF2B5EF4-FFF2-40B4-BE49-F238E27FC236}">
                <a16:creationId xmlns:a16="http://schemas.microsoft.com/office/drawing/2014/main" id="{923BE5F7-A790-42A0-AE4B-48D12FB5C8A5}"/>
              </a:ext>
            </a:extLst>
          </p:cNvPr>
          <p:cNvSpPr>
            <a:spLocks noGrp="1"/>
          </p:cNvSpPr>
          <p:nvPr>
            <p:custDataLst>
              <p:tags r:id="rId59"/>
            </p:custDataLst>
          </p:nvPr>
        </p:nvSpPr>
        <p:spPr bwMode="auto">
          <a:xfrm>
            <a:off x="66675" y="3403600"/>
            <a:ext cx="5111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88F7E301-F664-4DF0-99CF-4E5940462B86}" type="datetime'P'''' ''''''''''AL''''''''VE''''''A''''''''''''R'">
              <a:rPr lang="es-AR" altLang="en-US" sz="1000" b="1" smtClean="0">
                <a:effectLst/>
                <a:latin typeface="+mn-lt"/>
                <a:cs typeface="+mn-cs"/>
              </a:rPr>
              <a:pPr/>
              <a:t>P ALVEAR</a:t>
            </a:fld>
            <a:endParaRPr lang="es-AR" sz="1000" b="1">
              <a:latin typeface="+mn-lt"/>
              <a:ea typeface="MS PGothic"/>
              <a:cs typeface="+mn-cs"/>
              <a:sym typeface="+mn-lt"/>
            </a:endParaRPr>
          </a:p>
        </p:txBody>
      </p:sp>
      <p:sp>
        <p:nvSpPr>
          <p:cNvPr id="83" name="Marcador de texto 2">
            <a:extLst>
              <a:ext uri="{FF2B5EF4-FFF2-40B4-BE49-F238E27FC236}">
                <a16:creationId xmlns:a16="http://schemas.microsoft.com/office/drawing/2014/main" id="{6B897915-5093-4508-99D5-8832E01D1137}"/>
              </a:ext>
            </a:extLst>
          </p:cNvPr>
          <p:cNvSpPr>
            <a:spLocks noGrp="1"/>
          </p:cNvSpPr>
          <p:nvPr>
            <p:custDataLst>
              <p:tags r:id="rId60"/>
            </p:custDataLst>
          </p:nvPr>
        </p:nvSpPr>
        <p:spPr bwMode="auto">
          <a:xfrm>
            <a:off x="374650" y="3783013"/>
            <a:ext cx="2032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E83B48CC-E6FF-41FD-99A5-FFA3D53D23E5}" type="datetime'''T''''''''''''''''''''''''''''''''''''''''''''''''''P''''R'">
              <a:rPr lang="es-AR" altLang="en-US" sz="1000" b="1" smtClean="0">
                <a:effectLst/>
                <a:latin typeface="+mn-lt"/>
                <a:cs typeface="+mn-cs"/>
              </a:rPr>
              <a:pPr/>
              <a:t>TPR</a:t>
            </a:fld>
            <a:endParaRPr lang="es-AR" sz="1000" b="1">
              <a:latin typeface="+mn-lt"/>
              <a:ea typeface="MS PGothic"/>
              <a:cs typeface="+mn-cs"/>
              <a:sym typeface="+mn-lt"/>
            </a:endParaRPr>
          </a:p>
        </p:txBody>
      </p:sp>
      <p:sp>
        <p:nvSpPr>
          <p:cNvPr id="84" name="Marcador de texto 2">
            <a:extLst>
              <a:ext uri="{FF2B5EF4-FFF2-40B4-BE49-F238E27FC236}">
                <a16:creationId xmlns:a16="http://schemas.microsoft.com/office/drawing/2014/main" id="{85C947BD-5F3A-445F-BFBA-D2678DEA1BD4}"/>
              </a:ext>
            </a:extLst>
          </p:cNvPr>
          <p:cNvSpPr>
            <a:spLocks noGrp="1"/>
          </p:cNvSpPr>
          <p:nvPr>
            <p:custDataLst>
              <p:tags r:id="rId61"/>
            </p:custDataLst>
          </p:nvPr>
        </p:nvSpPr>
        <p:spPr bwMode="auto">
          <a:xfrm>
            <a:off x="346076" y="3970338"/>
            <a:ext cx="2317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5F2595FD-00D6-49A0-B82A-CBE26903B072}" type="datetime'''''''''''''''''''''''''''''''T''P''''''''R'''''''' '''''">
              <a:rPr lang="es-AR" altLang="en-US" sz="1000" b="1" smtClean="0">
                <a:effectLst/>
                <a:latin typeface="+mn-lt"/>
                <a:cs typeface="+mn-cs"/>
              </a:rPr>
              <a:pPr/>
              <a:t>TPR </a:t>
            </a:fld>
            <a:endParaRPr lang="es-AR" sz="1000" b="1">
              <a:latin typeface="+mn-lt"/>
              <a:ea typeface="MS PGothic"/>
              <a:cs typeface="+mn-cs"/>
              <a:sym typeface="+mn-lt"/>
            </a:endParaRPr>
          </a:p>
        </p:txBody>
      </p:sp>
      <p:sp>
        <p:nvSpPr>
          <p:cNvPr id="85" name="Marcador de texto 2">
            <a:extLst>
              <a:ext uri="{FF2B5EF4-FFF2-40B4-BE49-F238E27FC236}">
                <a16:creationId xmlns:a16="http://schemas.microsoft.com/office/drawing/2014/main" id="{2B61F803-101C-4B7D-8F6B-C36208AC61DB}"/>
              </a:ext>
            </a:extLst>
          </p:cNvPr>
          <p:cNvSpPr>
            <a:spLocks noGrp="1"/>
          </p:cNvSpPr>
          <p:nvPr>
            <p:custDataLst>
              <p:tags r:id="rId62"/>
            </p:custDataLst>
          </p:nvPr>
        </p:nvSpPr>
        <p:spPr bwMode="auto">
          <a:xfrm>
            <a:off x="220663" y="4157663"/>
            <a:ext cx="3571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AEA5E273-B4CD-414D-A5CD-B11907E3A56F}" type="datetime'''U''N''''''''''''''''''''''I''''''T'''''''''''''''''' ''6'">
              <a:rPr lang="es-AR" altLang="en-US" sz="1000" b="1" smtClean="0">
                <a:effectLst/>
                <a:latin typeface="+mn-lt"/>
                <a:cs typeface="+mn-cs"/>
              </a:rPr>
              <a:pPr/>
              <a:t>UNIT 6</a:t>
            </a:fld>
            <a:endParaRPr lang="es-AR" sz="1000" b="1">
              <a:latin typeface="+mn-lt"/>
              <a:ea typeface="MS PGothic"/>
              <a:cs typeface="+mn-cs"/>
              <a:sym typeface="+mn-lt"/>
            </a:endParaRPr>
          </a:p>
        </p:txBody>
      </p:sp>
      <p:sp>
        <p:nvSpPr>
          <p:cNvPr id="86" name="Marcador de texto 2">
            <a:extLst>
              <a:ext uri="{FF2B5EF4-FFF2-40B4-BE49-F238E27FC236}">
                <a16:creationId xmlns:a16="http://schemas.microsoft.com/office/drawing/2014/main" id="{FDE2A36B-CE84-41B6-A7C4-2B36EB9E4525}"/>
              </a:ext>
            </a:extLst>
          </p:cNvPr>
          <p:cNvSpPr>
            <a:spLocks noGrp="1"/>
          </p:cNvSpPr>
          <p:nvPr>
            <p:custDataLst>
              <p:tags r:id="rId63"/>
            </p:custDataLst>
          </p:nvPr>
        </p:nvSpPr>
        <p:spPr bwMode="auto">
          <a:xfrm>
            <a:off x="220663" y="4344988"/>
            <a:ext cx="3571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A9649549-EA26-4FAE-88C0-8D775EE9C45F}" type="datetime'''''UN''''''''''''''''I''''''''T'''' ''''''''''''''7'">
              <a:rPr lang="es-AR" altLang="en-US" sz="1000" b="1" smtClean="0">
                <a:effectLst/>
                <a:latin typeface="+mn-lt"/>
                <a:cs typeface="+mn-cs"/>
              </a:rPr>
              <a:pPr/>
              <a:t>UNIT 7</a:t>
            </a:fld>
            <a:endParaRPr lang="es-AR" sz="1000" b="1">
              <a:latin typeface="+mn-lt"/>
              <a:ea typeface="MS PGothic"/>
              <a:cs typeface="+mn-cs"/>
              <a:sym typeface="+mn-lt"/>
            </a:endParaRPr>
          </a:p>
        </p:txBody>
      </p:sp>
      <p:sp>
        <p:nvSpPr>
          <p:cNvPr id="87" name="Marcador de texto 2">
            <a:extLst>
              <a:ext uri="{FF2B5EF4-FFF2-40B4-BE49-F238E27FC236}">
                <a16:creationId xmlns:a16="http://schemas.microsoft.com/office/drawing/2014/main" id="{40900CE5-56AC-47C4-B4AB-38917078FDCE}"/>
              </a:ext>
            </a:extLst>
          </p:cNvPr>
          <p:cNvSpPr>
            <a:spLocks noGrp="1"/>
          </p:cNvSpPr>
          <p:nvPr>
            <p:custDataLst>
              <p:tags r:id="rId64"/>
            </p:custDataLst>
          </p:nvPr>
        </p:nvSpPr>
        <p:spPr bwMode="auto">
          <a:xfrm>
            <a:off x="1360488" y="96838"/>
            <a:ext cx="254000" cy="1238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defRPr/>
            </a:pPr>
            <a:fld id="{67AC3A91-5F0C-4B3F-AD30-DC0BBB7513A5}" type="datetime'''''''1''0''0''''''''''''%'''''''''''''''">
              <a:rPr lang="es-AR" altLang="en-US" sz="900" b="1" smtClean="0">
                <a:effectLst/>
                <a:latin typeface="+mn-lt"/>
                <a:cs typeface="+mn-cs"/>
              </a:rPr>
              <a:pPr/>
              <a:t>100%</a:t>
            </a:fld>
            <a:endParaRPr lang="es-AR" sz="900" b="1">
              <a:latin typeface="+mn-lt"/>
              <a:ea typeface="MS PGothic"/>
              <a:cs typeface="+mn-cs"/>
              <a:sym typeface="+mn-lt"/>
            </a:endParaRPr>
          </a:p>
        </p:txBody>
      </p:sp>
      <p:sp>
        <p:nvSpPr>
          <p:cNvPr id="89" name="Marcador de texto 2">
            <a:extLst>
              <a:ext uri="{FF2B5EF4-FFF2-40B4-BE49-F238E27FC236}">
                <a16:creationId xmlns:a16="http://schemas.microsoft.com/office/drawing/2014/main" id="{AABF9A51-F248-414C-9DCC-D6C3566EEDCC}"/>
              </a:ext>
            </a:extLst>
          </p:cNvPr>
          <p:cNvSpPr>
            <a:spLocks noGrp="1"/>
          </p:cNvSpPr>
          <p:nvPr>
            <p:custDataLst>
              <p:tags r:id="rId65"/>
            </p:custDataLst>
          </p:nvPr>
        </p:nvSpPr>
        <p:spPr bwMode="auto">
          <a:xfrm>
            <a:off x="341313" y="4762500"/>
            <a:ext cx="2365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9DFE2CCA-BEEC-40FD-B681-E5B1A11FAD2D}" type="datetime'''''''''''''V''''''''''''''''''''G''''''''''''''G'''''''''''''">
              <a:rPr lang="es-AR" altLang="en-US" sz="1000" b="1" smtClean="0">
                <a:effectLst/>
                <a:latin typeface="+mn-lt"/>
                <a:cs typeface="+mn-cs"/>
              </a:rPr>
              <a:pPr/>
              <a:t>VGG</a:t>
            </a:fld>
            <a:endParaRPr lang="es-AR" sz="1000" b="1">
              <a:latin typeface="+mn-lt"/>
              <a:ea typeface="MS PGothic"/>
              <a:cs typeface="+mn-cs"/>
              <a:sym typeface="+mn-lt"/>
            </a:endParaRPr>
          </a:p>
        </p:txBody>
      </p:sp>
      <p:sp>
        <p:nvSpPr>
          <p:cNvPr id="96" name="Text Placeholder 2">
            <a:extLst>
              <a:ext uri="{FF2B5EF4-FFF2-40B4-BE49-F238E27FC236}">
                <a16:creationId xmlns:a16="http://schemas.microsoft.com/office/drawing/2014/main" id="{95E32A72-8EB1-4C35-B72D-330AE1972F0F}"/>
              </a:ext>
            </a:extLst>
          </p:cNvPr>
          <p:cNvSpPr>
            <a:spLocks noGrp="1"/>
          </p:cNvSpPr>
          <p:nvPr>
            <p:custDataLst>
              <p:tags r:id="rId66"/>
            </p:custDataLst>
          </p:nvPr>
        </p:nvSpPr>
        <p:spPr bwMode="gray">
          <a:xfrm>
            <a:off x="688975" y="4762500"/>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93B9D79-B9D7-4897-91D9-D94509BC94FE}" type="datetime'''1''''6'''''''''''''''''''''''''''''''''''',4''''%'">
              <a:rPr lang="es-AR" altLang="en-US" sz="1000" b="1" smtClean="0">
                <a:solidFill>
                  <a:schemeClr val="bg1"/>
                </a:solidFill>
                <a:cs typeface="+mn-cs"/>
                <a:sym typeface="+mn-lt"/>
              </a:rPr>
              <a:pPr/>
              <a:t>16,4%</a:t>
            </a:fld>
            <a:endParaRPr lang="es-AR" altLang="es-AR" sz="1000" b="1" dirty="0">
              <a:solidFill>
                <a:schemeClr val="bg1"/>
              </a:solidFill>
              <a:cs typeface="+mn-cs"/>
              <a:sym typeface="+mn-lt"/>
            </a:endParaRPr>
          </a:p>
        </p:txBody>
      </p:sp>
      <p:sp>
        <p:nvSpPr>
          <p:cNvPr id="93" name="Flecha: a la derecha 92">
            <a:extLst>
              <a:ext uri="{FF2B5EF4-FFF2-40B4-BE49-F238E27FC236}">
                <a16:creationId xmlns:a16="http://schemas.microsoft.com/office/drawing/2014/main" id="{2F9ECA02-DD83-43AC-87B2-35BDBCECBA79}"/>
              </a:ext>
            </a:extLst>
          </p:cNvPr>
          <p:cNvSpPr/>
          <p:nvPr/>
        </p:nvSpPr>
        <p:spPr>
          <a:xfrm>
            <a:off x="1136649" y="753269"/>
            <a:ext cx="509232" cy="30559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a:p>
        </p:txBody>
      </p:sp>
      <p:sp>
        <p:nvSpPr>
          <p:cNvPr id="94" name="Flecha: a la derecha 93">
            <a:extLst>
              <a:ext uri="{FF2B5EF4-FFF2-40B4-BE49-F238E27FC236}">
                <a16:creationId xmlns:a16="http://schemas.microsoft.com/office/drawing/2014/main" id="{D0A7BA7F-7025-4345-9FFD-35CB8EFA9AE0}"/>
              </a:ext>
            </a:extLst>
          </p:cNvPr>
          <p:cNvSpPr/>
          <p:nvPr/>
        </p:nvSpPr>
        <p:spPr>
          <a:xfrm rot="10800000">
            <a:off x="9994721" y="3019034"/>
            <a:ext cx="509232" cy="30559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a:p>
        </p:txBody>
      </p:sp>
      <p:pic>
        <p:nvPicPr>
          <p:cNvPr id="3" name="Imagen 2">
            <a:extLst>
              <a:ext uri="{FF2B5EF4-FFF2-40B4-BE49-F238E27FC236}">
                <a16:creationId xmlns:a16="http://schemas.microsoft.com/office/drawing/2014/main" id="{97DBD61B-38BD-4AE6-A1CB-3F0ABA5183FB}"/>
              </a:ext>
            </a:extLst>
          </p:cNvPr>
          <p:cNvPicPr>
            <a:picLocks noChangeAspect="1"/>
          </p:cNvPicPr>
          <p:nvPr/>
        </p:nvPicPr>
        <p:blipFill>
          <a:blip r:embed="rId73"/>
          <a:stretch>
            <a:fillRect/>
          </a:stretch>
        </p:blipFill>
        <p:spPr>
          <a:xfrm>
            <a:off x="2249435" y="124280"/>
            <a:ext cx="6817843" cy="1779706"/>
          </a:xfrm>
          <a:prstGeom prst="rect">
            <a:avLst/>
          </a:prstGeom>
        </p:spPr>
      </p:pic>
      <p:pic>
        <p:nvPicPr>
          <p:cNvPr id="7" name="Imagen 6">
            <a:extLst>
              <a:ext uri="{FF2B5EF4-FFF2-40B4-BE49-F238E27FC236}">
                <a16:creationId xmlns:a16="http://schemas.microsoft.com/office/drawing/2014/main" id="{8B6F36D9-769F-4D21-A280-C0186A17E90B}"/>
              </a:ext>
            </a:extLst>
          </p:cNvPr>
          <p:cNvPicPr>
            <a:picLocks noChangeAspect="1"/>
          </p:cNvPicPr>
          <p:nvPr/>
        </p:nvPicPr>
        <p:blipFill>
          <a:blip r:embed="rId74"/>
          <a:stretch>
            <a:fillRect/>
          </a:stretch>
        </p:blipFill>
        <p:spPr>
          <a:xfrm>
            <a:off x="1788388" y="2560167"/>
            <a:ext cx="8067564" cy="3029426"/>
          </a:xfrm>
          <a:prstGeom prst="rect">
            <a:avLst/>
          </a:prstGeom>
        </p:spPr>
      </p:pic>
    </p:spTree>
    <p:extLst>
      <p:ext uri="{BB962C8B-B14F-4D97-AF65-F5344CB8AC3E}">
        <p14:creationId xmlns:p14="http://schemas.microsoft.com/office/powerpoint/2010/main" val="363384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8194" name="Object 1"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252" name="Diapositiva de think-cell" r:id="rId5" imgW="421" imgH="423" progId="TCLayout.ActiveDocument.1">
                  <p:embed/>
                </p:oleObj>
              </mc:Choice>
              <mc:Fallback>
                <p:oleObj name="Diapositiva de think-cell" r:id="rId5" imgW="421" imgH="423" progId="TCLayout.ActiveDocument.1">
                  <p:embed/>
                  <p:pic>
                    <p:nvPicPr>
                      <p:cNvPr id="0"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defRPr/>
            </a:pPr>
            <a:endParaRPr lang="es-AR" sz="1000" b="1">
              <a:sym typeface="Calibri"/>
            </a:endParaRPr>
          </a:p>
        </p:txBody>
      </p:sp>
      <p:pic>
        <p:nvPicPr>
          <p:cNvPr id="8197" name="Picture 16"/>
          <p:cNvPicPr>
            <a:picLocks noChangeAspect="1"/>
          </p:cNvPicPr>
          <p:nvPr/>
        </p:nvPicPr>
        <p:blipFill>
          <a:blip r:embed="rId7" cstate="print"/>
          <a:srcRect/>
          <a:stretch>
            <a:fillRect/>
          </a:stretch>
        </p:blipFill>
        <p:spPr bwMode="auto">
          <a:xfrm>
            <a:off x="0" y="5507038"/>
            <a:ext cx="12192000" cy="1350962"/>
          </a:xfrm>
          <a:prstGeom prst="rect">
            <a:avLst/>
          </a:prstGeom>
          <a:noFill/>
          <a:ln w="9525">
            <a:noFill/>
            <a:miter lim="800000"/>
            <a:headEnd/>
            <a:tailEnd/>
          </a:ln>
        </p:spPr>
      </p:pic>
      <p:sp>
        <p:nvSpPr>
          <p:cNvPr id="8198"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(000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sp>
        <p:nvSpPr>
          <p:cNvPr id="8199" name="9 CuadroTexto"/>
          <p:cNvSpPr txBox="1">
            <a:spLocks noChangeArrowheads="1"/>
          </p:cNvSpPr>
          <p:nvPr/>
        </p:nvSpPr>
        <p:spPr bwMode="auto">
          <a:xfrm>
            <a:off x="4438650" y="214313"/>
            <a:ext cx="2962275" cy="369887"/>
          </a:xfrm>
          <a:prstGeom prst="rect">
            <a:avLst/>
          </a:prstGeom>
          <a:noFill/>
          <a:ln w="9525">
            <a:noFill/>
            <a:miter lim="800000"/>
            <a:headEnd/>
            <a:tailEnd/>
          </a:ln>
        </p:spPr>
        <p:txBody>
          <a:bodyPr>
            <a:spAutoFit/>
          </a:bodyPr>
          <a:lstStyle/>
          <a:p>
            <a:pPr algn="ctr" eaLnBrk="0" hangingPunct="0"/>
            <a:r>
              <a:rPr lang="es-AR" b="1" i="1" dirty="0"/>
              <a:t>Top 25 </a:t>
            </a:r>
            <a:r>
              <a:rPr lang="es-AR" b="1" i="1" dirty="0" err="1"/>
              <a:t>Terminals</a:t>
            </a:r>
            <a:r>
              <a:rPr lang="es-AR" b="1" i="1" dirty="0"/>
              <a:t> TONS (000)</a:t>
            </a:r>
          </a:p>
        </p:txBody>
      </p:sp>
      <p:graphicFrame>
        <p:nvGraphicFramePr>
          <p:cNvPr id="9" name="Gráfico 8">
            <a:extLst>
              <a:ext uri="{FF2B5EF4-FFF2-40B4-BE49-F238E27FC236}">
                <a16:creationId xmlns:a16="http://schemas.microsoft.com/office/drawing/2014/main" id="{D8FBCE8F-831A-4E0E-8BBE-019A532CCC7F}"/>
              </a:ext>
            </a:extLst>
          </p:cNvPr>
          <p:cNvGraphicFramePr>
            <a:graphicFrameLocks/>
          </p:cNvGraphicFramePr>
          <p:nvPr>
            <p:extLst>
              <p:ext uri="{D42A27DB-BD31-4B8C-83A1-F6EECF244321}">
                <p14:modId xmlns:p14="http://schemas.microsoft.com/office/powerpoint/2010/main" val="1528979745"/>
              </p:ext>
            </p:extLst>
          </p:nvPr>
        </p:nvGraphicFramePr>
        <p:xfrm>
          <a:off x="476250" y="819150"/>
          <a:ext cx="11634788" cy="4914900"/>
        </p:xfrm>
        <a:graphic>
          <a:graphicData uri="http://schemas.openxmlformats.org/drawingml/2006/chart">
            <c:chart xmlns:c="http://schemas.openxmlformats.org/drawingml/2006/chart" xmlns:r="http://schemas.openxmlformats.org/officeDocument/2006/relationships" r:id="rId8"/>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9218" name="Object 1" hidden="1"/>
          <p:cNvGraphicFramePr>
            <a:graphicFrameLocks noChangeAspect="1"/>
          </p:cNvGraphicFramePr>
          <p:nvPr>
            <p:custDataLst>
              <p:tags r:id="rId2"/>
            </p:custDataLst>
            <p:extLst>
              <p:ext uri="{D42A27DB-BD31-4B8C-83A1-F6EECF244321}">
                <p14:modId xmlns:p14="http://schemas.microsoft.com/office/powerpoint/2010/main" val="1850481620"/>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7284" name="Diapositiva de think-cell" r:id="rId113" imgW="421" imgH="423" progId="TCLayout.ActiveDocument.1">
                  <p:embed/>
                </p:oleObj>
              </mc:Choice>
              <mc:Fallback>
                <p:oleObj name="Diapositiva de think-cell" r:id="rId113" imgW="421" imgH="423" progId="TCLayout.ActiveDocument.1">
                  <p:embed/>
                  <p:pic>
                    <p:nvPicPr>
                      <p:cNvPr id="0" name="Object 1" hidden="1"/>
                      <p:cNvPicPr>
                        <a:picLocks noChangeAspect="1" noChangeArrowheads="1"/>
                      </p:cNvPicPr>
                      <p:nvPr/>
                    </p:nvPicPr>
                    <p:blipFill>
                      <a:blip r:embed="rId11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sym typeface="Calibri"/>
            </a:endParaRPr>
          </a:p>
        </p:txBody>
      </p:sp>
      <p:pic>
        <p:nvPicPr>
          <p:cNvPr id="9221" name="Picture 16"/>
          <p:cNvPicPr>
            <a:picLocks noChangeAspect="1"/>
          </p:cNvPicPr>
          <p:nvPr/>
        </p:nvPicPr>
        <p:blipFill>
          <a:blip r:embed="rId115" cstate="print"/>
          <a:srcRect/>
          <a:stretch>
            <a:fillRect/>
          </a:stretch>
        </p:blipFill>
        <p:spPr bwMode="auto">
          <a:xfrm>
            <a:off x="0" y="5532438"/>
            <a:ext cx="12192000" cy="1350962"/>
          </a:xfrm>
          <a:prstGeom prst="rect">
            <a:avLst/>
          </a:prstGeom>
          <a:noFill/>
          <a:ln w="9525">
            <a:noFill/>
            <a:miter lim="800000"/>
            <a:headEnd/>
            <a:tailEnd/>
          </a:ln>
        </p:spPr>
      </p:pic>
      <p:sp>
        <p:nvSpPr>
          <p:cNvPr id="9222"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graphicFrame>
        <p:nvGraphicFramePr>
          <p:cNvPr id="126" name="Chart 3">
            <a:extLst>
              <a:ext uri="{FF2B5EF4-FFF2-40B4-BE49-F238E27FC236}">
                <a16:creationId xmlns:a16="http://schemas.microsoft.com/office/drawing/2014/main" id="{C2D9A473-DF89-40D2-B421-B970D0B2CC50}"/>
              </a:ext>
            </a:extLst>
          </p:cNvPr>
          <p:cNvGraphicFramePr/>
          <p:nvPr>
            <p:custDataLst>
              <p:tags r:id="rId4"/>
            </p:custDataLst>
            <p:extLst>
              <p:ext uri="{D42A27DB-BD31-4B8C-83A1-F6EECF244321}">
                <p14:modId xmlns:p14="http://schemas.microsoft.com/office/powerpoint/2010/main" val="3203906013"/>
              </p:ext>
            </p:extLst>
          </p:nvPr>
        </p:nvGraphicFramePr>
        <p:xfrm>
          <a:off x="7762875" y="-15875"/>
          <a:ext cx="4148138" cy="6273800"/>
        </p:xfrm>
        <a:graphic>
          <a:graphicData uri="http://schemas.openxmlformats.org/drawingml/2006/chart">
            <c:chart xmlns:c="http://schemas.openxmlformats.org/drawingml/2006/chart" xmlns:r="http://schemas.openxmlformats.org/officeDocument/2006/relationships" r:id="rId116"/>
          </a:graphicData>
        </a:graphic>
      </p:graphicFrame>
      <p:cxnSp>
        <p:nvCxnSpPr>
          <p:cNvPr id="56" name="Conector recto 55">
            <a:extLst>
              <a:ext uri="{FF2B5EF4-FFF2-40B4-BE49-F238E27FC236}">
                <a16:creationId xmlns:a16="http://schemas.microsoft.com/office/drawing/2014/main" id="{9E11A8AD-311F-41D8-B973-9A6D32D02CA0}"/>
              </a:ext>
            </a:extLst>
          </p:cNvPr>
          <p:cNvCxnSpPr/>
          <p:nvPr>
            <p:custDataLst>
              <p:tags r:id="rId5"/>
            </p:custDataLst>
          </p:nvPr>
        </p:nvCxnSpPr>
        <p:spPr bwMode="auto">
          <a:xfrm flipH="1">
            <a:off x="9205913" y="457200"/>
            <a:ext cx="71437"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4" name="Conector recto 53">
            <a:extLst>
              <a:ext uri="{FF2B5EF4-FFF2-40B4-BE49-F238E27FC236}">
                <a16:creationId xmlns:a16="http://schemas.microsoft.com/office/drawing/2014/main" id="{82D85675-8239-499E-9644-726CD39679EE}"/>
              </a:ext>
            </a:extLst>
          </p:cNvPr>
          <p:cNvCxnSpPr>
            <a:cxnSpLocks/>
          </p:cNvCxnSpPr>
          <p:nvPr>
            <p:custDataLst>
              <p:tags r:id="rId6"/>
            </p:custDataLst>
          </p:nvPr>
        </p:nvCxnSpPr>
        <p:spPr bwMode="auto">
          <a:xfrm flipH="1" flipV="1">
            <a:off x="8408988" y="404813"/>
            <a:ext cx="71437" cy="666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3" name="Conector recto 52">
            <a:extLst>
              <a:ext uri="{FF2B5EF4-FFF2-40B4-BE49-F238E27FC236}">
                <a16:creationId xmlns:a16="http://schemas.microsoft.com/office/drawing/2014/main" id="{D947E431-946E-42CE-AE33-8D8612BC4D13}"/>
              </a:ext>
            </a:extLst>
          </p:cNvPr>
          <p:cNvCxnSpPr/>
          <p:nvPr>
            <p:custDataLst>
              <p:tags r:id="rId7"/>
            </p:custDataLst>
          </p:nvPr>
        </p:nvCxnSpPr>
        <p:spPr bwMode="auto">
          <a:xfrm flipH="1">
            <a:off x="8408988" y="2674938"/>
            <a:ext cx="71437" cy="603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 name="Conector recto 19">
            <a:extLst>
              <a:ext uri="{FF2B5EF4-FFF2-40B4-BE49-F238E27FC236}">
                <a16:creationId xmlns:a16="http://schemas.microsoft.com/office/drawing/2014/main" id="{D5E197C3-DDFE-4425-A3F5-15943D3E5D60}"/>
              </a:ext>
            </a:extLst>
          </p:cNvPr>
          <p:cNvCxnSpPr>
            <a:cxnSpLocks/>
          </p:cNvCxnSpPr>
          <p:nvPr>
            <p:custDataLst>
              <p:tags r:id="rId8"/>
            </p:custDataLst>
          </p:nvPr>
        </p:nvCxnSpPr>
        <p:spPr bwMode="auto">
          <a:xfrm flipH="1">
            <a:off x="9205913" y="2811463"/>
            <a:ext cx="71437" cy="603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 name="Conector recto 51">
            <a:extLst>
              <a:ext uri="{FF2B5EF4-FFF2-40B4-BE49-F238E27FC236}">
                <a16:creationId xmlns:a16="http://schemas.microsoft.com/office/drawing/2014/main" id="{1AE58275-AE83-4A89-96BF-595D82E96929}"/>
              </a:ext>
            </a:extLst>
          </p:cNvPr>
          <p:cNvCxnSpPr/>
          <p:nvPr>
            <p:custDataLst>
              <p:tags r:id="rId9"/>
            </p:custDataLst>
          </p:nvPr>
        </p:nvCxnSpPr>
        <p:spPr bwMode="auto">
          <a:xfrm flipH="1" flipV="1">
            <a:off x="8408988" y="2751138"/>
            <a:ext cx="71437" cy="603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 name="Conector recto 61">
            <a:extLst>
              <a:ext uri="{FF2B5EF4-FFF2-40B4-BE49-F238E27FC236}">
                <a16:creationId xmlns:a16="http://schemas.microsoft.com/office/drawing/2014/main" id="{B2CE2E8B-6018-4AAA-A035-E9042DC17E43}"/>
              </a:ext>
            </a:extLst>
          </p:cNvPr>
          <p:cNvCxnSpPr/>
          <p:nvPr>
            <p:custDataLst>
              <p:tags r:id="rId10"/>
            </p:custDataLst>
          </p:nvPr>
        </p:nvCxnSpPr>
        <p:spPr bwMode="auto">
          <a:xfrm flipH="1">
            <a:off x="10798175" y="534988"/>
            <a:ext cx="7143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5" name="Conector recto 54">
            <a:extLst>
              <a:ext uri="{FF2B5EF4-FFF2-40B4-BE49-F238E27FC236}">
                <a16:creationId xmlns:a16="http://schemas.microsoft.com/office/drawing/2014/main" id="{1F659E19-D9CB-4451-ABC5-887E1F66F36B}"/>
              </a:ext>
            </a:extLst>
          </p:cNvPr>
          <p:cNvCxnSpPr/>
          <p:nvPr>
            <p:custDataLst>
              <p:tags r:id="rId11"/>
            </p:custDataLst>
          </p:nvPr>
        </p:nvCxnSpPr>
        <p:spPr bwMode="auto">
          <a:xfrm flipH="1" flipV="1">
            <a:off x="9205913" y="2887663"/>
            <a:ext cx="71437" cy="603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9" name="Conector recto 58">
            <a:extLst>
              <a:ext uri="{FF2B5EF4-FFF2-40B4-BE49-F238E27FC236}">
                <a16:creationId xmlns:a16="http://schemas.microsoft.com/office/drawing/2014/main" id="{41EDC624-0164-4F34-A5EF-C28BE08AC440}"/>
              </a:ext>
            </a:extLst>
          </p:cNvPr>
          <p:cNvCxnSpPr/>
          <p:nvPr>
            <p:custDataLst>
              <p:tags r:id="rId12"/>
            </p:custDataLst>
          </p:nvPr>
        </p:nvCxnSpPr>
        <p:spPr bwMode="auto">
          <a:xfrm flipH="1">
            <a:off x="10002838" y="531813"/>
            <a:ext cx="71437"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8" name="Conector recto 57">
            <a:extLst>
              <a:ext uri="{FF2B5EF4-FFF2-40B4-BE49-F238E27FC236}">
                <a16:creationId xmlns:a16="http://schemas.microsoft.com/office/drawing/2014/main" id="{414F4DA9-7E84-4218-8AD4-EAF8B6BD3A01}"/>
              </a:ext>
            </a:extLst>
          </p:cNvPr>
          <p:cNvCxnSpPr/>
          <p:nvPr>
            <p:custDataLst>
              <p:tags r:id="rId13"/>
            </p:custDataLst>
          </p:nvPr>
        </p:nvCxnSpPr>
        <p:spPr bwMode="auto">
          <a:xfrm flipH="1">
            <a:off x="10002838" y="2738438"/>
            <a:ext cx="71437" cy="523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7" name="Conector recto 56">
            <a:extLst>
              <a:ext uri="{FF2B5EF4-FFF2-40B4-BE49-F238E27FC236}">
                <a16:creationId xmlns:a16="http://schemas.microsoft.com/office/drawing/2014/main" id="{07CC088A-2B24-4868-91D8-F3D9E5C497D4}"/>
              </a:ext>
            </a:extLst>
          </p:cNvPr>
          <p:cNvCxnSpPr/>
          <p:nvPr>
            <p:custDataLst>
              <p:tags r:id="rId14"/>
            </p:custDataLst>
          </p:nvPr>
        </p:nvCxnSpPr>
        <p:spPr bwMode="auto">
          <a:xfrm flipH="1" flipV="1">
            <a:off x="10002838" y="2820989"/>
            <a:ext cx="71437" cy="539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5" name="Conector recto 64">
            <a:extLst>
              <a:ext uri="{FF2B5EF4-FFF2-40B4-BE49-F238E27FC236}">
                <a16:creationId xmlns:a16="http://schemas.microsoft.com/office/drawing/2014/main" id="{11DCC964-3B25-4223-9171-9E59C3E56CA3}"/>
              </a:ext>
            </a:extLst>
          </p:cNvPr>
          <p:cNvCxnSpPr/>
          <p:nvPr>
            <p:custDataLst>
              <p:tags r:id="rId15"/>
            </p:custDataLst>
          </p:nvPr>
        </p:nvCxnSpPr>
        <p:spPr bwMode="auto">
          <a:xfrm flipV="1">
            <a:off x="7945438" y="401638"/>
            <a:ext cx="49212" cy="2508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2" name="Conector recto 41">
            <a:extLst>
              <a:ext uri="{FF2B5EF4-FFF2-40B4-BE49-F238E27FC236}">
                <a16:creationId xmlns:a16="http://schemas.microsoft.com/office/drawing/2014/main" id="{FE9353E8-0B78-4A57-91C2-4E46D483B281}"/>
              </a:ext>
            </a:extLst>
          </p:cNvPr>
          <p:cNvCxnSpPr/>
          <p:nvPr>
            <p:custDataLst>
              <p:tags r:id="rId16"/>
            </p:custDataLst>
          </p:nvPr>
        </p:nvCxnSpPr>
        <p:spPr bwMode="auto">
          <a:xfrm flipH="1">
            <a:off x="10798175" y="2990850"/>
            <a:ext cx="71438" cy="539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1" name="Conector recto 60">
            <a:extLst>
              <a:ext uri="{FF2B5EF4-FFF2-40B4-BE49-F238E27FC236}">
                <a16:creationId xmlns:a16="http://schemas.microsoft.com/office/drawing/2014/main" id="{B9C25470-5156-49C7-9A82-B204C915EA3B}"/>
              </a:ext>
            </a:extLst>
          </p:cNvPr>
          <p:cNvCxnSpPr/>
          <p:nvPr>
            <p:custDataLst>
              <p:tags r:id="rId17"/>
            </p:custDataLst>
          </p:nvPr>
        </p:nvCxnSpPr>
        <p:spPr bwMode="auto">
          <a:xfrm flipH="1" flipV="1">
            <a:off x="10798175" y="3071813"/>
            <a:ext cx="71438" cy="555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8" name="Conector recto 47">
            <a:extLst>
              <a:ext uri="{FF2B5EF4-FFF2-40B4-BE49-F238E27FC236}">
                <a16:creationId xmlns:a16="http://schemas.microsoft.com/office/drawing/2014/main" id="{4DB3116E-F9E1-428C-ABCF-206B55A7235A}"/>
              </a:ext>
            </a:extLst>
          </p:cNvPr>
          <p:cNvCxnSpPr>
            <a:cxnSpLocks/>
          </p:cNvCxnSpPr>
          <p:nvPr>
            <p:custDataLst>
              <p:tags r:id="rId18"/>
            </p:custDataLst>
          </p:nvPr>
        </p:nvCxnSpPr>
        <p:spPr bwMode="auto">
          <a:xfrm flipH="1">
            <a:off x="11595100" y="488950"/>
            <a:ext cx="7143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 name="Conector recto 63">
            <a:extLst>
              <a:ext uri="{FF2B5EF4-FFF2-40B4-BE49-F238E27FC236}">
                <a16:creationId xmlns:a16="http://schemas.microsoft.com/office/drawing/2014/main" id="{FE88AC80-507B-43FF-87C3-DEAF5E70240A}"/>
              </a:ext>
            </a:extLst>
          </p:cNvPr>
          <p:cNvCxnSpPr/>
          <p:nvPr>
            <p:custDataLst>
              <p:tags r:id="rId19"/>
            </p:custDataLst>
          </p:nvPr>
        </p:nvCxnSpPr>
        <p:spPr bwMode="auto">
          <a:xfrm flipH="1">
            <a:off x="11595100" y="2714625"/>
            <a:ext cx="71438" cy="508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3" name="Conector recto 62">
            <a:extLst>
              <a:ext uri="{FF2B5EF4-FFF2-40B4-BE49-F238E27FC236}">
                <a16:creationId xmlns:a16="http://schemas.microsoft.com/office/drawing/2014/main" id="{E39FBDB2-22D2-48AC-9288-3D1C3742A3C9}"/>
              </a:ext>
            </a:extLst>
          </p:cNvPr>
          <p:cNvCxnSpPr/>
          <p:nvPr>
            <p:custDataLst>
              <p:tags r:id="rId20"/>
            </p:custDataLst>
          </p:nvPr>
        </p:nvCxnSpPr>
        <p:spPr bwMode="auto">
          <a:xfrm flipH="1" flipV="1">
            <a:off x="11595100" y="2798763"/>
            <a:ext cx="71438" cy="523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 name="Conector recto 15">
            <a:extLst>
              <a:ext uri="{FF2B5EF4-FFF2-40B4-BE49-F238E27FC236}">
                <a16:creationId xmlns:a16="http://schemas.microsoft.com/office/drawing/2014/main" id="{9A0EF999-CE2C-49EF-AD9F-0ACBD98B598D}"/>
              </a:ext>
            </a:extLst>
          </p:cNvPr>
          <p:cNvCxnSpPr>
            <a:cxnSpLocks/>
          </p:cNvCxnSpPr>
          <p:nvPr>
            <p:custDataLst>
              <p:tags r:id="rId21"/>
            </p:custDataLst>
          </p:nvPr>
        </p:nvCxnSpPr>
        <p:spPr bwMode="auto">
          <a:xfrm flipV="1">
            <a:off x="7945438" y="379413"/>
            <a:ext cx="49212" cy="857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6" name="Conector recto 65">
            <a:extLst>
              <a:ext uri="{FF2B5EF4-FFF2-40B4-BE49-F238E27FC236}">
                <a16:creationId xmlns:a16="http://schemas.microsoft.com/office/drawing/2014/main" id="{77B38B6F-B601-44D3-AD3C-E5DFE9F2F7AE}"/>
              </a:ext>
            </a:extLst>
          </p:cNvPr>
          <p:cNvCxnSpPr/>
          <p:nvPr>
            <p:custDataLst>
              <p:tags r:id="rId22"/>
            </p:custDataLst>
          </p:nvPr>
        </p:nvCxnSpPr>
        <p:spPr bwMode="auto">
          <a:xfrm flipV="1">
            <a:off x="7945438" y="404813"/>
            <a:ext cx="49212" cy="4349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7" name="Conector recto 66">
            <a:extLst>
              <a:ext uri="{FF2B5EF4-FFF2-40B4-BE49-F238E27FC236}">
                <a16:creationId xmlns:a16="http://schemas.microsoft.com/office/drawing/2014/main" id="{F3F6E6A3-A41B-4D40-8102-CB6387A8DD8F}"/>
              </a:ext>
            </a:extLst>
          </p:cNvPr>
          <p:cNvCxnSpPr/>
          <p:nvPr>
            <p:custDataLst>
              <p:tags r:id="rId23"/>
            </p:custDataLst>
          </p:nvPr>
        </p:nvCxnSpPr>
        <p:spPr bwMode="auto">
          <a:xfrm>
            <a:off x="7945438" y="2495550"/>
            <a:ext cx="49212" cy="2397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6" name="Conector recto 45">
            <a:extLst>
              <a:ext uri="{FF2B5EF4-FFF2-40B4-BE49-F238E27FC236}">
                <a16:creationId xmlns:a16="http://schemas.microsoft.com/office/drawing/2014/main" id="{76A50FC5-E459-430C-81E1-A68D816C5BA8}"/>
              </a:ext>
            </a:extLst>
          </p:cNvPr>
          <p:cNvCxnSpPr>
            <a:cxnSpLocks/>
          </p:cNvCxnSpPr>
          <p:nvPr>
            <p:custDataLst>
              <p:tags r:id="rId24"/>
            </p:custDataLst>
          </p:nvPr>
        </p:nvCxnSpPr>
        <p:spPr bwMode="auto">
          <a:xfrm>
            <a:off x="7945438" y="2682875"/>
            <a:ext cx="49212"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0" name="Conector recto 49">
            <a:extLst>
              <a:ext uri="{FF2B5EF4-FFF2-40B4-BE49-F238E27FC236}">
                <a16:creationId xmlns:a16="http://schemas.microsoft.com/office/drawing/2014/main" id="{925F583A-61B1-4E79-9CF7-1AE25BDFCEFD}"/>
              </a:ext>
            </a:extLst>
          </p:cNvPr>
          <p:cNvCxnSpPr>
            <a:cxnSpLocks/>
          </p:cNvCxnSpPr>
          <p:nvPr>
            <p:custDataLst>
              <p:tags r:id="rId25"/>
            </p:custDataLst>
          </p:nvPr>
        </p:nvCxnSpPr>
        <p:spPr bwMode="auto">
          <a:xfrm flipV="1">
            <a:off x="7945438" y="2773363"/>
            <a:ext cx="49212" cy="968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8" name="Conector recto 67">
            <a:extLst>
              <a:ext uri="{FF2B5EF4-FFF2-40B4-BE49-F238E27FC236}">
                <a16:creationId xmlns:a16="http://schemas.microsoft.com/office/drawing/2014/main" id="{265C5EDF-2AA0-42BA-BC61-8E00DAF170BC}"/>
              </a:ext>
            </a:extLst>
          </p:cNvPr>
          <p:cNvCxnSpPr/>
          <p:nvPr>
            <p:custDataLst>
              <p:tags r:id="rId26"/>
            </p:custDataLst>
          </p:nvPr>
        </p:nvCxnSpPr>
        <p:spPr bwMode="auto">
          <a:xfrm flipV="1">
            <a:off x="7945438" y="2816224"/>
            <a:ext cx="49212" cy="2413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 name="Conector recto 50">
            <a:extLst>
              <a:ext uri="{FF2B5EF4-FFF2-40B4-BE49-F238E27FC236}">
                <a16:creationId xmlns:a16="http://schemas.microsoft.com/office/drawing/2014/main" id="{0F1B402E-752C-4E0D-AEDC-05A5350C2CA2}"/>
              </a:ext>
            </a:extLst>
          </p:cNvPr>
          <p:cNvCxnSpPr/>
          <p:nvPr>
            <p:custDataLst>
              <p:tags r:id="rId27"/>
            </p:custDataLst>
          </p:nvPr>
        </p:nvCxnSpPr>
        <p:spPr bwMode="auto">
          <a:xfrm flipV="1">
            <a:off x="7945438" y="5295900"/>
            <a:ext cx="49212" cy="523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 name="Conector recto 4">
            <a:extLst>
              <a:ext uri="{FF2B5EF4-FFF2-40B4-BE49-F238E27FC236}">
                <a16:creationId xmlns:a16="http://schemas.microsoft.com/office/drawing/2014/main" id="{AC9F149F-A5BD-4DAC-A6BE-D90B29DB3DC3}"/>
              </a:ext>
            </a:extLst>
          </p:cNvPr>
          <p:cNvCxnSpPr/>
          <p:nvPr>
            <p:custDataLst>
              <p:tags r:id="rId28"/>
            </p:custDataLst>
          </p:nvPr>
        </p:nvCxnSpPr>
        <p:spPr bwMode="auto">
          <a:xfrm flipH="1">
            <a:off x="8408988" y="334963"/>
            <a:ext cx="71437" cy="666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7" name="Text Placeholder 2">
            <a:extLst>
              <a:ext uri="{FF2B5EF4-FFF2-40B4-BE49-F238E27FC236}">
                <a16:creationId xmlns:a16="http://schemas.microsoft.com/office/drawing/2014/main" id="{D80602DA-F8DE-441B-A178-2DF0E3E31196}"/>
              </a:ext>
            </a:extLst>
          </p:cNvPr>
          <p:cNvSpPr>
            <a:spLocks noGrp="1"/>
          </p:cNvSpPr>
          <p:nvPr>
            <p:custDataLst>
              <p:tags r:id="rId29"/>
            </p:custDataLst>
          </p:nvPr>
        </p:nvSpPr>
        <p:spPr bwMode="gray">
          <a:xfrm>
            <a:off x="8834438" y="5292725"/>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B1E1DA46-463C-496C-ABDA-9A8B9B3BFCD7}" type="datetime'''''''''''''''''''''''1''''''''''''''''%'''''''''''''''''''''">
              <a:rPr lang="es-AR" altLang="en-US" sz="1000" b="1" smtClean="0">
                <a:solidFill>
                  <a:schemeClr val="bg1"/>
                </a:solidFill>
                <a:effectLst/>
                <a:ea typeface="+mn-ea"/>
                <a:cs typeface="+mn-cs"/>
                <a:sym typeface="+mn-lt"/>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9283" name="Marcador de texto 2"/>
          <p:cNvSpPr>
            <a:spLocks noGrp="1"/>
          </p:cNvSpPr>
          <p:nvPr>
            <p:custDataLst>
              <p:tags r:id="rId30"/>
            </p:custDataLst>
          </p:nvPr>
        </p:nvSpPr>
        <p:spPr bwMode="auto">
          <a:xfrm>
            <a:off x="8902700" y="6075363"/>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71C97EE8-2FA1-47F8-A11F-E70F910A38B7}" type="datetime'''''''''''2''''''0''''2''''''1'''''''''''''''''''''''''''''''">
              <a:rPr lang="es-AR" altLang="en-US" sz="1000" b="1" smtClean="0">
                <a:effectLst/>
                <a:latin typeface="+mn-lt"/>
                <a:cs typeface="+mn-cs"/>
              </a:rPr>
              <a:pPr/>
              <a:t>2021</a:t>
            </a:fld>
            <a:endParaRPr lang="es-AR" sz="1000" b="1">
              <a:latin typeface="+mn-lt"/>
              <a:cs typeface="+mn-cs"/>
              <a:sym typeface="+mn-lt"/>
            </a:endParaRPr>
          </a:p>
        </p:txBody>
      </p:sp>
      <p:sp>
        <p:nvSpPr>
          <p:cNvPr id="206" name="Text Placeholder 2">
            <a:extLst>
              <a:ext uri="{FF2B5EF4-FFF2-40B4-BE49-F238E27FC236}">
                <a16:creationId xmlns:a16="http://schemas.microsoft.com/office/drawing/2014/main" id="{F72BFAE6-6893-4B6C-99E9-6AA50F53E807}"/>
              </a:ext>
            </a:extLst>
          </p:cNvPr>
          <p:cNvSpPr>
            <a:spLocks noGrp="1"/>
          </p:cNvSpPr>
          <p:nvPr>
            <p:custDataLst>
              <p:tags r:id="rId31"/>
            </p:custDataLst>
          </p:nvPr>
        </p:nvSpPr>
        <p:spPr bwMode="gray">
          <a:xfrm>
            <a:off x="9852025" y="415925"/>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662FD06B-A482-487E-84B9-B1E18C4DA606}" type="datetime'''''''''''''''''''''1''''''''''''''''''''''''''%'''''''''''''">
              <a:rPr lang="es-AR" altLang="en-US" sz="1000" b="1" smtClean="0">
                <a:solidFill>
                  <a:schemeClr val="bg1"/>
                </a:solidFill>
                <a:ea typeface="+mn-ea"/>
                <a:cs typeface="+mn-cs"/>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219" name="Text Placeholder 2">
            <a:extLst>
              <a:ext uri="{FF2B5EF4-FFF2-40B4-BE49-F238E27FC236}">
                <a16:creationId xmlns:a16="http://schemas.microsoft.com/office/drawing/2014/main" id="{360D9994-A958-4DCF-BE40-B5EDA2D05D9C}"/>
              </a:ext>
            </a:extLst>
          </p:cNvPr>
          <p:cNvSpPr>
            <a:spLocks noGrp="1"/>
          </p:cNvSpPr>
          <p:nvPr>
            <p:custDataLst>
              <p:tags r:id="rId32"/>
            </p:custDataLst>
          </p:nvPr>
        </p:nvSpPr>
        <p:spPr bwMode="gray">
          <a:xfrm>
            <a:off x="9631363" y="454025"/>
            <a:ext cx="192088" cy="136525"/>
          </a:xfrm>
          <a:prstGeom prst="rect">
            <a:avLst/>
          </a:prstGeom>
          <a:solidFill>
            <a:schemeClr val="accent3"/>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3ABDB9F1-1DCB-4362-BA67-781DE619022E}" type="datetime'''''0%'''''''''''">
              <a:rPr lang="es-AR" altLang="en-US" sz="1000" b="1" smtClean="0">
                <a:effectLst/>
                <a:ea typeface="+mn-ea"/>
                <a:cs typeface="+mn-cs"/>
              </a:rPr>
              <a:pPr/>
              <a:t>0%</a:t>
            </a:fld>
            <a:endParaRPr lang="es-AR" altLang="es-AR" sz="1000" b="1" dirty="0">
              <a:ea typeface="+mn-ea"/>
              <a:cs typeface="+mn-cs"/>
              <a:sym typeface="+mn-lt"/>
            </a:endParaRPr>
          </a:p>
        </p:txBody>
      </p:sp>
      <p:sp>
        <p:nvSpPr>
          <p:cNvPr id="168" name="Text Placeholder 2">
            <a:extLst>
              <a:ext uri="{FF2B5EF4-FFF2-40B4-BE49-F238E27FC236}">
                <a16:creationId xmlns:a16="http://schemas.microsoft.com/office/drawing/2014/main" id="{B020D5FC-1D0C-49C1-9FA0-51CCC49F8A42}"/>
              </a:ext>
            </a:extLst>
          </p:cNvPr>
          <p:cNvSpPr>
            <a:spLocks noGrp="1"/>
          </p:cNvSpPr>
          <p:nvPr>
            <p:custDataLst>
              <p:tags r:id="rId33"/>
            </p:custDataLst>
          </p:nvPr>
        </p:nvSpPr>
        <p:spPr bwMode="gray">
          <a:xfrm>
            <a:off x="9852025" y="2762250"/>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A7349796-4634-4B39-A1B2-8DDF0ED1773D}" type="datetime'''''''''''''''''''''''''''''''0''''''''%'''''''">
              <a:rPr lang="es-AR" altLang="en-US" sz="1000" b="1" smtClean="0">
                <a:solidFill>
                  <a:schemeClr val="bg1"/>
                </a:solidFill>
                <a:effectLst/>
                <a:ea typeface="+mn-ea"/>
                <a:cs typeface="+mn-cs"/>
              </a:rPr>
              <a:pPr/>
              <a:t>0%</a:t>
            </a:fld>
            <a:endParaRPr lang="es-AR" altLang="es-AR" sz="1000" b="1" dirty="0">
              <a:solidFill>
                <a:schemeClr val="bg1"/>
              </a:solidFill>
              <a:ea typeface="+mn-ea"/>
              <a:cs typeface="+mn-cs"/>
              <a:sym typeface="+mn-lt"/>
            </a:endParaRPr>
          </a:p>
        </p:txBody>
      </p:sp>
      <p:sp>
        <p:nvSpPr>
          <p:cNvPr id="149" name="Text Placeholder 2">
            <a:extLst>
              <a:ext uri="{FF2B5EF4-FFF2-40B4-BE49-F238E27FC236}">
                <a16:creationId xmlns:a16="http://schemas.microsoft.com/office/drawing/2014/main" id="{AB62283B-F337-4A44-9B0D-21F41690E4F8}"/>
              </a:ext>
            </a:extLst>
          </p:cNvPr>
          <p:cNvSpPr>
            <a:spLocks noGrp="1"/>
          </p:cNvSpPr>
          <p:nvPr>
            <p:custDataLst>
              <p:tags r:id="rId34"/>
            </p:custDataLst>
          </p:nvPr>
        </p:nvSpPr>
        <p:spPr bwMode="gray">
          <a:xfrm>
            <a:off x="9740900" y="4565650"/>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039D60F4-1F8C-46A5-98BB-9C39F7FD8A47}"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170" name="Text Placeholder 2">
            <a:extLst>
              <a:ext uri="{FF2B5EF4-FFF2-40B4-BE49-F238E27FC236}">
                <a16:creationId xmlns:a16="http://schemas.microsoft.com/office/drawing/2014/main" id="{E67E3A91-3C67-4D38-9D68-75C031862F73}"/>
              </a:ext>
            </a:extLst>
          </p:cNvPr>
          <p:cNvSpPr>
            <a:spLocks noGrp="1"/>
          </p:cNvSpPr>
          <p:nvPr>
            <p:custDataLst>
              <p:tags r:id="rId35"/>
            </p:custDataLst>
          </p:nvPr>
        </p:nvSpPr>
        <p:spPr bwMode="gray">
          <a:xfrm>
            <a:off x="9852025" y="4975225"/>
            <a:ext cx="192088" cy="136525"/>
          </a:xfrm>
          <a:prstGeom prst="rect">
            <a:avLst/>
          </a:prstGeom>
          <a:solidFill>
            <a:srgbClr val="007770"/>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DB9826B4-B59C-4FBD-B182-AACC0337AAAA}" type="datetime'''''''''''1''''''''''''''''''''''''%'''''''">
              <a:rPr lang="es-AR" altLang="en-US" sz="1000" b="1" smtClean="0">
                <a:solidFill>
                  <a:schemeClr val="bg1"/>
                </a:solidFill>
                <a:effectLst/>
                <a:ea typeface="+mn-ea"/>
                <a:cs typeface="+mn-cs"/>
              </a:rPr>
              <a:pPr/>
              <a:t>1%</a:t>
            </a:fld>
            <a:endParaRPr lang="es-AR" altLang="es-AR" sz="1000" b="1" dirty="0">
              <a:solidFill>
                <a:schemeClr val="bg1"/>
              </a:solidFill>
              <a:ea typeface="+mn-ea"/>
              <a:cs typeface="+mn-cs"/>
              <a:sym typeface="+mn-lt"/>
            </a:endParaRPr>
          </a:p>
        </p:txBody>
      </p:sp>
      <p:sp>
        <p:nvSpPr>
          <p:cNvPr id="127" name="Text Placeholder 2">
            <a:extLst>
              <a:ext uri="{FF2B5EF4-FFF2-40B4-BE49-F238E27FC236}">
                <a16:creationId xmlns:a16="http://schemas.microsoft.com/office/drawing/2014/main" id="{F5276746-D623-4CBB-8897-A69A6DCC3412}"/>
              </a:ext>
            </a:extLst>
          </p:cNvPr>
          <p:cNvSpPr>
            <a:spLocks noGrp="1"/>
          </p:cNvSpPr>
          <p:nvPr>
            <p:custDataLst>
              <p:tags r:id="rId36"/>
            </p:custDataLst>
          </p:nvPr>
        </p:nvSpPr>
        <p:spPr bwMode="gray">
          <a:xfrm>
            <a:off x="9631363" y="5035550"/>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E187DB14-56CA-4B1B-A155-B4886D59BE0E}" type="datetime'''''''''''''''''''1''''''''''''%'''''''">
              <a:rPr lang="es-AR" altLang="en-US" sz="1000" b="1" smtClean="0">
                <a:solidFill>
                  <a:schemeClr val="bg1"/>
                </a:solidFill>
                <a:effectLst/>
                <a:ea typeface="+mn-ea"/>
                <a:cs typeface="+mn-cs"/>
                <a:sym typeface="+mn-lt"/>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9289" name="Marcador de texto 2"/>
          <p:cNvSpPr>
            <a:spLocks noGrp="1"/>
          </p:cNvSpPr>
          <p:nvPr>
            <p:custDataLst>
              <p:tags r:id="rId37"/>
            </p:custDataLst>
          </p:nvPr>
        </p:nvSpPr>
        <p:spPr bwMode="auto">
          <a:xfrm>
            <a:off x="9699625" y="6075363"/>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17711896-C9D4-4C1C-A9F4-3ABA8E12042B}" type="datetime'''''''''''''''''''''''''''''''''''''''2''''''''0''2''''''''2'">
              <a:rPr lang="es-AR" altLang="en-US" sz="1000" b="1" smtClean="0">
                <a:effectLst/>
                <a:latin typeface="+mn-lt"/>
                <a:cs typeface="+mn-cs"/>
              </a:rPr>
              <a:pPr/>
              <a:t>2022</a:t>
            </a:fld>
            <a:endParaRPr lang="es-AR" sz="1000" b="1">
              <a:latin typeface="+mn-lt"/>
              <a:cs typeface="+mn-cs"/>
              <a:sym typeface="+mn-lt"/>
            </a:endParaRPr>
          </a:p>
        </p:txBody>
      </p:sp>
      <p:sp>
        <p:nvSpPr>
          <p:cNvPr id="171" name="Text Placeholder 2">
            <a:extLst>
              <a:ext uri="{FF2B5EF4-FFF2-40B4-BE49-F238E27FC236}">
                <a16:creationId xmlns:a16="http://schemas.microsoft.com/office/drawing/2014/main" id="{412C8A73-1C4F-44F7-95EB-F2D28B79020D}"/>
              </a:ext>
            </a:extLst>
          </p:cNvPr>
          <p:cNvSpPr>
            <a:spLocks noGrp="1"/>
          </p:cNvSpPr>
          <p:nvPr>
            <p:custDataLst>
              <p:tags r:id="rId38"/>
            </p:custDataLst>
          </p:nvPr>
        </p:nvSpPr>
        <p:spPr bwMode="gray">
          <a:xfrm>
            <a:off x="10647363" y="450850"/>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62036FCD-D0DD-4625-974C-8069740C8240}" type="datetime'''''''''''''''''''1''''''''''''''''''''''''''''''%'''">
              <a:rPr lang="es-AR" altLang="en-US" sz="1000" b="1" smtClean="0">
                <a:solidFill>
                  <a:schemeClr val="bg1"/>
                </a:solidFill>
                <a:ea typeface="+mn-ea"/>
                <a:cs typeface="+mn-cs"/>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78" name="Text Placeholder 2">
            <a:extLst>
              <a:ext uri="{FF2B5EF4-FFF2-40B4-BE49-F238E27FC236}">
                <a16:creationId xmlns:a16="http://schemas.microsoft.com/office/drawing/2014/main" id="{359E159C-7129-46B3-A1A0-2060097541DE}"/>
              </a:ext>
            </a:extLst>
          </p:cNvPr>
          <p:cNvSpPr>
            <a:spLocks noGrp="1"/>
          </p:cNvSpPr>
          <p:nvPr>
            <p:custDataLst>
              <p:tags r:id="rId39"/>
            </p:custDataLst>
          </p:nvPr>
        </p:nvSpPr>
        <p:spPr bwMode="gray">
          <a:xfrm>
            <a:off x="10426700" y="466725"/>
            <a:ext cx="192088"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75D28D9-5E18-4533-AB4F-5C189C1B1B9E}" type="datetime'''''0''''''''''''''''''''''''''''%'''''''''">
              <a:rPr lang="es-AR" altLang="en-US" sz="1000" b="1" smtClean="0">
                <a:effectLst/>
                <a:ea typeface="+mn-ea"/>
                <a:cs typeface="+mn-cs"/>
              </a:rPr>
              <a:pPr marL="0" indent="0" algn="ctr">
                <a:lnSpc>
                  <a:spcPct val="90000"/>
                </a:lnSpc>
                <a:spcBef>
                  <a:spcPct val="0"/>
                </a:spcBef>
                <a:buNone/>
              </a:pPr>
              <a:t>0%</a:t>
            </a:fld>
            <a:endParaRPr lang="es-AR" altLang="es-AR" sz="1000" b="1" dirty="0">
              <a:ea typeface="+mn-ea"/>
              <a:cs typeface="+mn-cs"/>
              <a:sym typeface="+mn-lt"/>
            </a:endParaRPr>
          </a:p>
        </p:txBody>
      </p:sp>
      <p:sp>
        <p:nvSpPr>
          <p:cNvPr id="132" name="Text Placeholder 2">
            <a:extLst>
              <a:ext uri="{FF2B5EF4-FFF2-40B4-BE49-F238E27FC236}">
                <a16:creationId xmlns:a16="http://schemas.microsoft.com/office/drawing/2014/main" id="{A6063E5B-1FDD-4495-9C54-F733ABD4AAB5}"/>
              </a:ext>
            </a:extLst>
          </p:cNvPr>
          <p:cNvSpPr>
            <a:spLocks noGrp="1"/>
          </p:cNvSpPr>
          <p:nvPr>
            <p:custDataLst>
              <p:tags r:id="rId40"/>
            </p:custDataLst>
          </p:nvPr>
        </p:nvSpPr>
        <p:spPr bwMode="gray">
          <a:xfrm>
            <a:off x="10869613" y="466725"/>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25C7E4CE-C6BB-41B8-BA3D-6B52FADCD99D}" type="datetime'''''''''''''0''''''''''''''''%'''''''''''''''''">
              <a:rPr lang="es-AR" altLang="en-US" sz="1000" b="1" smtClean="0">
                <a:effectLst/>
                <a:ea typeface="+mn-ea"/>
                <a:cs typeface="+mn-cs"/>
                <a:sym typeface="+mn-lt"/>
              </a:rPr>
              <a:pPr marL="0" lvl="0" indent="0">
                <a:lnSpc>
                  <a:spcPct val="90000"/>
                </a:lnSpc>
                <a:spcBef>
                  <a:spcPct val="0"/>
                </a:spcBef>
                <a:buNone/>
              </a:pPr>
              <a:t>0%</a:t>
            </a:fld>
            <a:endParaRPr lang="es-AR" altLang="es-AR" sz="1000" b="1" dirty="0">
              <a:ea typeface="+mn-ea"/>
              <a:cs typeface="+mn-cs"/>
              <a:sym typeface="+mn-lt"/>
            </a:endParaRPr>
          </a:p>
        </p:txBody>
      </p:sp>
      <p:sp>
        <p:nvSpPr>
          <p:cNvPr id="173" name="Text Placeholder 2">
            <a:extLst>
              <a:ext uri="{FF2B5EF4-FFF2-40B4-BE49-F238E27FC236}">
                <a16:creationId xmlns:a16="http://schemas.microsoft.com/office/drawing/2014/main" id="{6D338DB0-4F5C-45EC-89ED-D21D5CF91F4D}"/>
              </a:ext>
            </a:extLst>
          </p:cNvPr>
          <p:cNvSpPr>
            <a:spLocks noGrp="1"/>
          </p:cNvSpPr>
          <p:nvPr>
            <p:custDataLst>
              <p:tags r:id="rId41"/>
            </p:custDataLst>
          </p:nvPr>
        </p:nvSpPr>
        <p:spPr bwMode="gray">
          <a:xfrm>
            <a:off x="10869613" y="3059113"/>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CB30D3AE-F48F-4844-BD92-B8A4F3831F5F}" type="datetime'''0''''''''''''''''''''''''''''''''''''''''''%'''''''''''">
              <a:rPr lang="es-AR" altLang="en-US" sz="1000" b="1" smtClean="0">
                <a:effectLst/>
                <a:ea typeface="+mn-ea"/>
                <a:cs typeface="+mn-cs"/>
                <a:sym typeface="+mn-lt"/>
              </a:rPr>
              <a:pPr marL="0" lvl="0" indent="0">
                <a:lnSpc>
                  <a:spcPct val="90000"/>
                </a:lnSpc>
                <a:spcBef>
                  <a:spcPct val="0"/>
                </a:spcBef>
                <a:buNone/>
              </a:pPr>
              <a:t>0%</a:t>
            </a:fld>
            <a:endParaRPr lang="es-AR" altLang="es-AR" sz="1000" b="1" dirty="0">
              <a:ea typeface="+mn-ea"/>
              <a:cs typeface="+mn-cs"/>
              <a:sym typeface="+mn-lt"/>
            </a:endParaRPr>
          </a:p>
        </p:txBody>
      </p:sp>
      <p:sp>
        <p:nvSpPr>
          <p:cNvPr id="213" name="Text Placeholder 2">
            <a:extLst>
              <a:ext uri="{FF2B5EF4-FFF2-40B4-BE49-F238E27FC236}">
                <a16:creationId xmlns:a16="http://schemas.microsoft.com/office/drawing/2014/main" id="{B40A7902-06F9-487D-933E-F1A66E7E38CB}"/>
              </a:ext>
            </a:extLst>
          </p:cNvPr>
          <p:cNvSpPr>
            <a:spLocks noGrp="1"/>
          </p:cNvSpPr>
          <p:nvPr>
            <p:custDataLst>
              <p:tags r:id="rId42"/>
            </p:custDataLst>
          </p:nvPr>
        </p:nvSpPr>
        <p:spPr bwMode="gray">
          <a:xfrm>
            <a:off x="10647363" y="3009900"/>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9F59D93C-AE78-4EFF-B1F1-67984273083D}" type="datetime'''''''''''''''''''''''''0''''%'''''''''''''''''''''''''''">
              <a:rPr lang="es-AR" altLang="en-US" sz="1000" b="1" smtClean="0">
                <a:solidFill>
                  <a:schemeClr val="bg1"/>
                </a:solidFill>
                <a:effectLst/>
                <a:ea typeface="+mn-ea"/>
                <a:cs typeface="+mn-cs"/>
              </a:rPr>
              <a:pPr/>
              <a:t>0%</a:t>
            </a:fld>
            <a:endParaRPr lang="es-AR" altLang="es-AR" sz="1000" b="1" dirty="0">
              <a:solidFill>
                <a:schemeClr val="bg1"/>
              </a:solidFill>
              <a:ea typeface="+mn-ea"/>
              <a:cs typeface="+mn-cs"/>
              <a:sym typeface="+mn-lt"/>
            </a:endParaRPr>
          </a:p>
        </p:txBody>
      </p:sp>
      <p:sp>
        <p:nvSpPr>
          <p:cNvPr id="150" name="Text Placeholder 2">
            <a:extLst>
              <a:ext uri="{FF2B5EF4-FFF2-40B4-BE49-F238E27FC236}">
                <a16:creationId xmlns:a16="http://schemas.microsoft.com/office/drawing/2014/main" id="{DEDE1E85-0651-442A-8EEB-9E98CDD4CA59}"/>
              </a:ext>
            </a:extLst>
          </p:cNvPr>
          <p:cNvSpPr>
            <a:spLocks noGrp="1"/>
          </p:cNvSpPr>
          <p:nvPr>
            <p:custDataLst>
              <p:tags r:id="rId43"/>
            </p:custDataLst>
          </p:nvPr>
        </p:nvSpPr>
        <p:spPr bwMode="gray">
          <a:xfrm>
            <a:off x="10426700" y="3052763"/>
            <a:ext cx="192088" cy="136525"/>
          </a:xfrm>
          <a:prstGeom prst="rect">
            <a:avLst/>
          </a:prstGeom>
          <a:solidFill>
            <a:schemeClr val="accent3"/>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1484BC45-5826-443E-87D9-C8159E965284}" type="datetime'''''''''''''''''''''''1%'''''">
              <a:rPr lang="es-AR" altLang="en-US" sz="1000" b="1" smtClean="0">
                <a:effectLst/>
                <a:ea typeface="+mn-ea"/>
                <a:cs typeface="+mn-cs"/>
                <a:sym typeface="+mn-lt"/>
              </a:rPr>
              <a:pPr marL="0" lvl="0" indent="0" algn="ctr">
                <a:lnSpc>
                  <a:spcPct val="90000"/>
                </a:lnSpc>
                <a:spcBef>
                  <a:spcPct val="0"/>
                </a:spcBef>
                <a:buNone/>
              </a:pPr>
              <a:t>1%</a:t>
            </a:fld>
            <a:endParaRPr lang="es-AR" altLang="es-AR" sz="1000" b="1" dirty="0">
              <a:ea typeface="+mn-ea"/>
              <a:cs typeface="+mn-cs"/>
              <a:sym typeface="+mn-lt"/>
            </a:endParaRPr>
          </a:p>
        </p:txBody>
      </p:sp>
      <p:sp>
        <p:nvSpPr>
          <p:cNvPr id="190" name="Text Placeholder 2">
            <a:extLst>
              <a:ext uri="{FF2B5EF4-FFF2-40B4-BE49-F238E27FC236}">
                <a16:creationId xmlns:a16="http://schemas.microsoft.com/office/drawing/2014/main" id="{B487B464-FF9E-4AB0-A547-B7F993DA6F99}"/>
              </a:ext>
            </a:extLst>
          </p:cNvPr>
          <p:cNvSpPr>
            <a:spLocks noGrp="1"/>
          </p:cNvSpPr>
          <p:nvPr>
            <p:custDataLst>
              <p:tags r:id="rId44"/>
            </p:custDataLst>
          </p:nvPr>
        </p:nvSpPr>
        <p:spPr bwMode="gray">
          <a:xfrm>
            <a:off x="9055100" y="342900"/>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E3585B31-5425-413B-8119-24B24CA96F85}" type="datetime'''''''''''''''''''1''''''''''''''''''''''''%'''''''''''''''''">
              <a:rPr lang="es-AR" altLang="en-US" sz="1000" b="1" smtClean="0">
                <a:solidFill>
                  <a:schemeClr val="bg1"/>
                </a:solidFill>
                <a:ea typeface="+mn-ea"/>
                <a:cs typeface="+mn-cs"/>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175" name="Text Placeholder 2">
            <a:extLst>
              <a:ext uri="{FF2B5EF4-FFF2-40B4-BE49-F238E27FC236}">
                <a16:creationId xmlns:a16="http://schemas.microsoft.com/office/drawing/2014/main" id="{8ECEEBC5-AB89-421C-88C3-19D3F1DDDA5A}"/>
              </a:ext>
            </a:extLst>
          </p:cNvPr>
          <p:cNvSpPr>
            <a:spLocks noGrp="1"/>
          </p:cNvSpPr>
          <p:nvPr>
            <p:custDataLst>
              <p:tags r:id="rId45"/>
            </p:custDataLst>
          </p:nvPr>
        </p:nvSpPr>
        <p:spPr bwMode="gray">
          <a:xfrm>
            <a:off x="10647363" y="5629275"/>
            <a:ext cx="192088" cy="136525"/>
          </a:xfrm>
          <a:prstGeom prst="rect">
            <a:avLst/>
          </a:prstGeom>
          <a:solidFill>
            <a:srgbClr val="007770"/>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99826AA3-1E65-4BDF-A136-C3828BFAF270}"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9293" name="Marcador de texto 2"/>
          <p:cNvSpPr>
            <a:spLocks noGrp="1"/>
          </p:cNvSpPr>
          <p:nvPr>
            <p:custDataLst>
              <p:tags r:id="rId46"/>
            </p:custDataLst>
          </p:nvPr>
        </p:nvSpPr>
        <p:spPr bwMode="auto">
          <a:xfrm>
            <a:off x="10494963" y="6075363"/>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BE8D5F88-8BFD-45CD-9055-C533FFB6686B}" type="datetime'''''''''''''''''''''''20''''''''''''''''23'''''''''''''''''">
              <a:rPr lang="es-AR" altLang="en-US" sz="1000" b="1" smtClean="0">
                <a:effectLst/>
                <a:latin typeface="+mn-lt"/>
                <a:cs typeface="+mn-cs"/>
              </a:rPr>
              <a:pPr/>
              <a:t>2023</a:t>
            </a:fld>
            <a:endParaRPr lang="es-AR" sz="1000" b="1">
              <a:latin typeface="+mn-lt"/>
              <a:cs typeface="+mn-cs"/>
              <a:sym typeface="+mn-lt"/>
            </a:endParaRPr>
          </a:p>
        </p:txBody>
      </p:sp>
      <p:sp>
        <p:nvSpPr>
          <p:cNvPr id="176" name="Text Placeholder 2">
            <a:extLst>
              <a:ext uri="{FF2B5EF4-FFF2-40B4-BE49-F238E27FC236}">
                <a16:creationId xmlns:a16="http://schemas.microsoft.com/office/drawing/2014/main" id="{3EACEBB7-7FDB-41B8-8396-7072AF64A629}"/>
              </a:ext>
            </a:extLst>
          </p:cNvPr>
          <p:cNvSpPr>
            <a:spLocks noGrp="1"/>
          </p:cNvSpPr>
          <p:nvPr>
            <p:custDataLst>
              <p:tags r:id="rId47"/>
            </p:custDataLst>
          </p:nvPr>
        </p:nvSpPr>
        <p:spPr bwMode="gray">
          <a:xfrm>
            <a:off x="11444288" y="407988"/>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89290267-3FDF-4224-8393-9A12635B9D89}"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79" name="Text Placeholder 2">
            <a:extLst>
              <a:ext uri="{FF2B5EF4-FFF2-40B4-BE49-F238E27FC236}">
                <a16:creationId xmlns:a16="http://schemas.microsoft.com/office/drawing/2014/main" id="{589A3333-EFDE-4ADC-87F9-712AC047756F}"/>
              </a:ext>
            </a:extLst>
          </p:cNvPr>
          <p:cNvSpPr>
            <a:spLocks noGrp="1"/>
          </p:cNvSpPr>
          <p:nvPr>
            <p:custDataLst>
              <p:tags r:id="rId48"/>
            </p:custDataLst>
          </p:nvPr>
        </p:nvSpPr>
        <p:spPr bwMode="gray">
          <a:xfrm>
            <a:off x="11223625" y="420688"/>
            <a:ext cx="192088"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1C7752A-74A9-4AD4-B456-A3B79EB7DDD3}" type="datetime'''''''''''''''''''''''''''''''0''''%'''''''''''''''''">
              <a:rPr lang="es-AR" altLang="en-US" sz="1000" b="1" smtClean="0">
                <a:effectLst/>
                <a:ea typeface="+mn-ea"/>
                <a:cs typeface="+mn-cs"/>
              </a:rPr>
              <a:pPr marL="0" indent="0" algn="ctr">
                <a:lnSpc>
                  <a:spcPct val="90000"/>
                </a:lnSpc>
                <a:spcBef>
                  <a:spcPct val="0"/>
                </a:spcBef>
                <a:buNone/>
              </a:pPr>
              <a:t>0%</a:t>
            </a:fld>
            <a:endParaRPr lang="es-AR" altLang="es-AR" sz="1000" b="1" dirty="0">
              <a:ea typeface="+mn-ea"/>
              <a:cs typeface="+mn-cs"/>
              <a:sym typeface="+mn-lt"/>
            </a:endParaRPr>
          </a:p>
        </p:txBody>
      </p:sp>
      <p:sp>
        <p:nvSpPr>
          <p:cNvPr id="155" name="Text Placeholder 2">
            <a:extLst>
              <a:ext uri="{FF2B5EF4-FFF2-40B4-BE49-F238E27FC236}">
                <a16:creationId xmlns:a16="http://schemas.microsoft.com/office/drawing/2014/main" id="{CFCF574F-6AEA-46EF-BB80-19C930962C2B}"/>
              </a:ext>
            </a:extLst>
          </p:cNvPr>
          <p:cNvSpPr>
            <a:spLocks noGrp="1"/>
          </p:cNvSpPr>
          <p:nvPr>
            <p:custDataLst>
              <p:tags r:id="rId49"/>
            </p:custDataLst>
          </p:nvPr>
        </p:nvSpPr>
        <p:spPr bwMode="gray">
          <a:xfrm>
            <a:off x="11666538" y="420688"/>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10021668-CEFE-458D-8EA3-E517878531C8}" type="datetime'''''''''''0''''''''''''''''''''''''''''''%'''''''''''">
              <a:rPr lang="es-AR" altLang="en-US" sz="1000" b="1" smtClean="0">
                <a:effectLst/>
                <a:ea typeface="+mn-ea"/>
                <a:cs typeface="+mn-cs"/>
                <a:sym typeface="+mn-lt"/>
              </a:rPr>
              <a:pPr marL="0" lvl="0" indent="0">
                <a:lnSpc>
                  <a:spcPct val="90000"/>
                </a:lnSpc>
                <a:spcBef>
                  <a:spcPct val="0"/>
                </a:spcBef>
                <a:buNone/>
              </a:pPr>
              <a:t>0%</a:t>
            </a:fld>
            <a:endParaRPr lang="es-AR" altLang="es-AR" sz="1000" b="1" dirty="0">
              <a:ea typeface="+mn-ea"/>
              <a:cs typeface="+mn-cs"/>
              <a:sym typeface="+mn-lt"/>
            </a:endParaRPr>
          </a:p>
        </p:txBody>
      </p:sp>
      <p:sp>
        <p:nvSpPr>
          <p:cNvPr id="172" name="Text Placeholder 2">
            <a:extLst>
              <a:ext uri="{FF2B5EF4-FFF2-40B4-BE49-F238E27FC236}">
                <a16:creationId xmlns:a16="http://schemas.microsoft.com/office/drawing/2014/main" id="{8D034398-9DFB-407B-A761-2A82F41D7B78}"/>
              </a:ext>
            </a:extLst>
          </p:cNvPr>
          <p:cNvSpPr>
            <a:spLocks noGrp="1"/>
          </p:cNvSpPr>
          <p:nvPr>
            <p:custDataLst>
              <p:tags r:id="rId50"/>
            </p:custDataLst>
          </p:nvPr>
        </p:nvSpPr>
        <p:spPr bwMode="gray">
          <a:xfrm>
            <a:off x="8037513" y="311150"/>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5D9A7163-B875-4CB3-A45C-9CE053749D01}" type="datetime'''''''''''''''''''1''''''''''''''''''''''''''''%'''''''">
              <a:rPr lang="es-AR" altLang="en-US" sz="1000" b="1" smtClean="0">
                <a:solidFill>
                  <a:schemeClr val="bg1"/>
                </a:solidFill>
                <a:effectLst/>
                <a:ea typeface="+mn-ea"/>
                <a:cs typeface="+mn-cs"/>
              </a:rPr>
              <a:pPr/>
              <a:t>1%</a:t>
            </a:fld>
            <a:endParaRPr lang="es-AR" altLang="es-AR" sz="1000" b="1" dirty="0">
              <a:solidFill>
                <a:schemeClr val="bg1"/>
              </a:solidFill>
              <a:ea typeface="+mn-ea"/>
              <a:cs typeface="+mn-cs"/>
              <a:sym typeface="+mn-lt"/>
            </a:endParaRPr>
          </a:p>
        </p:txBody>
      </p:sp>
      <p:sp>
        <p:nvSpPr>
          <p:cNvPr id="131" name="Text Placeholder 2">
            <a:extLst>
              <a:ext uri="{FF2B5EF4-FFF2-40B4-BE49-F238E27FC236}">
                <a16:creationId xmlns:a16="http://schemas.microsoft.com/office/drawing/2014/main" id="{33FD791C-C8B9-439A-8193-14E22479F1BF}"/>
              </a:ext>
            </a:extLst>
          </p:cNvPr>
          <p:cNvSpPr>
            <a:spLocks noGrp="1"/>
          </p:cNvSpPr>
          <p:nvPr>
            <p:custDataLst>
              <p:tags r:id="rId51"/>
            </p:custDataLst>
          </p:nvPr>
        </p:nvSpPr>
        <p:spPr bwMode="gray">
          <a:xfrm>
            <a:off x="8480425" y="2743200"/>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FDA532ED-5DF4-4C47-AB79-9DD3F6846194}" type="datetime'''''''''''''''''''''''''''''''''''''''''0''''''''''%'''''">
              <a:rPr lang="es-AR" altLang="en-US" sz="1000" b="1" smtClean="0">
                <a:effectLst/>
                <a:ea typeface="+mn-ea"/>
                <a:cs typeface="+mn-cs"/>
                <a:sym typeface="+mn-lt"/>
              </a:rPr>
              <a:pPr marL="0" lvl="0" indent="0">
                <a:lnSpc>
                  <a:spcPct val="90000"/>
                </a:lnSpc>
                <a:spcBef>
                  <a:spcPct val="0"/>
                </a:spcBef>
                <a:buNone/>
              </a:pPr>
              <a:t>0%</a:t>
            </a:fld>
            <a:endParaRPr lang="es-AR" altLang="es-AR" sz="1000" b="1" dirty="0">
              <a:ea typeface="+mn-ea"/>
              <a:cs typeface="+mn-cs"/>
              <a:sym typeface="+mn-lt"/>
            </a:endParaRPr>
          </a:p>
        </p:txBody>
      </p:sp>
      <p:sp>
        <p:nvSpPr>
          <p:cNvPr id="177" name="Text Placeholder 2">
            <a:extLst>
              <a:ext uri="{FF2B5EF4-FFF2-40B4-BE49-F238E27FC236}">
                <a16:creationId xmlns:a16="http://schemas.microsoft.com/office/drawing/2014/main" id="{4C23A56D-5A88-43C2-B24A-7A6AAD6ED34C}"/>
              </a:ext>
            </a:extLst>
          </p:cNvPr>
          <p:cNvSpPr>
            <a:spLocks noGrp="1"/>
          </p:cNvSpPr>
          <p:nvPr>
            <p:custDataLst>
              <p:tags r:id="rId52"/>
            </p:custDataLst>
          </p:nvPr>
        </p:nvSpPr>
        <p:spPr bwMode="gray">
          <a:xfrm>
            <a:off x="11666538" y="2782888"/>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5D77B464-7EEC-4F43-A1C1-A6ACF98AB460}" type="datetime'''''''''''''''''''''0''''''''''''''''''''%'''''">
              <a:rPr lang="es-AR" altLang="en-US" sz="1000" b="1" smtClean="0">
                <a:effectLst/>
                <a:ea typeface="+mn-ea"/>
                <a:cs typeface="+mn-cs"/>
                <a:sym typeface="+mn-lt"/>
              </a:rPr>
              <a:pPr marL="0" lvl="0" indent="0">
                <a:lnSpc>
                  <a:spcPct val="90000"/>
                </a:lnSpc>
                <a:spcBef>
                  <a:spcPct val="0"/>
                </a:spcBef>
                <a:buNone/>
              </a:pPr>
              <a:t>0%</a:t>
            </a:fld>
            <a:endParaRPr lang="es-AR" altLang="es-AR" sz="1000" b="1" dirty="0">
              <a:ea typeface="+mn-ea"/>
              <a:cs typeface="+mn-cs"/>
              <a:sym typeface="+mn-lt"/>
            </a:endParaRPr>
          </a:p>
        </p:txBody>
      </p:sp>
      <p:sp>
        <p:nvSpPr>
          <p:cNvPr id="101" name="Text Placeholder 2">
            <a:extLst>
              <a:ext uri="{FF2B5EF4-FFF2-40B4-BE49-F238E27FC236}">
                <a16:creationId xmlns:a16="http://schemas.microsoft.com/office/drawing/2014/main" id="{B8E37AEE-E7C3-445C-B7FF-42D19CE3B28E}"/>
              </a:ext>
            </a:extLst>
          </p:cNvPr>
          <p:cNvSpPr>
            <a:spLocks noGrp="1"/>
          </p:cNvSpPr>
          <p:nvPr>
            <p:custDataLst>
              <p:tags r:id="rId53"/>
            </p:custDataLst>
          </p:nvPr>
        </p:nvSpPr>
        <p:spPr bwMode="gray">
          <a:xfrm>
            <a:off x="8258175" y="2705100"/>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8E963536-164D-457B-85B8-ED379531990A}" type="datetime'''''''''''''''''''''''''''''''''''''''''''''''''''''''1''%'">
              <a:rPr lang="es-AR" altLang="en-US" sz="1000" b="1" smtClean="0">
                <a:solidFill>
                  <a:schemeClr val="bg1"/>
                </a:solidFill>
                <a:ea typeface="+mn-ea"/>
                <a:cs typeface="+mn-cs"/>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96" name="Text Placeholder 2">
            <a:extLst>
              <a:ext uri="{FF2B5EF4-FFF2-40B4-BE49-F238E27FC236}">
                <a16:creationId xmlns:a16="http://schemas.microsoft.com/office/drawing/2014/main" id="{A7EC4318-1A37-438E-A97E-B3B7628C1F9D}"/>
              </a:ext>
            </a:extLst>
          </p:cNvPr>
          <p:cNvSpPr>
            <a:spLocks noGrp="1"/>
          </p:cNvSpPr>
          <p:nvPr>
            <p:custDataLst>
              <p:tags r:id="rId54"/>
            </p:custDataLst>
          </p:nvPr>
        </p:nvSpPr>
        <p:spPr bwMode="gray">
          <a:xfrm>
            <a:off x="11444288" y="2732088"/>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1EF9866D-B0F7-4D98-A6DD-B2316B5B00BB}" type="datetime'''''''''''''''''''''''''''''''''0''''''''''''''''%'''''">
              <a:rPr lang="es-AR" altLang="en-US" sz="1000" b="1" smtClean="0">
                <a:solidFill>
                  <a:schemeClr val="bg1"/>
                </a:solidFill>
                <a:effectLst/>
                <a:ea typeface="+mn-ea"/>
                <a:cs typeface="+mn-cs"/>
              </a:rPr>
              <a:pPr/>
              <a:t>0%</a:t>
            </a:fld>
            <a:endParaRPr lang="es-AR" altLang="es-AR" sz="1000" b="1" dirty="0">
              <a:solidFill>
                <a:schemeClr val="bg1"/>
              </a:solidFill>
              <a:ea typeface="+mn-ea"/>
              <a:cs typeface="+mn-cs"/>
              <a:sym typeface="+mn-lt"/>
            </a:endParaRPr>
          </a:p>
        </p:txBody>
      </p:sp>
      <p:sp>
        <p:nvSpPr>
          <p:cNvPr id="151" name="Text Placeholder 2">
            <a:extLst>
              <a:ext uri="{FF2B5EF4-FFF2-40B4-BE49-F238E27FC236}">
                <a16:creationId xmlns:a16="http://schemas.microsoft.com/office/drawing/2014/main" id="{73526885-046D-46D7-8BD9-8C0BB52B7C18}"/>
              </a:ext>
            </a:extLst>
          </p:cNvPr>
          <p:cNvSpPr>
            <a:spLocks noGrp="1"/>
          </p:cNvSpPr>
          <p:nvPr>
            <p:custDataLst>
              <p:tags r:id="rId55"/>
            </p:custDataLst>
          </p:nvPr>
        </p:nvSpPr>
        <p:spPr bwMode="gray">
          <a:xfrm>
            <a:off x="11223625" y="2773363"/>
            <a:ext cx="192088" cy="136525"/>
          </a:xfrm>
          <a:prstGeom prst="rect">
            <a:avLst/>
          </a:prstGeom>
          <a:solidFill>
            <a:schemeClr val="accent3"/>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755696AE-768B-4A74-A39C-8FA686047BF7}" type="datetime'''''''''''''''''''''''''1''''''''''''''''''''''%'''">
              <a:rPr lang="es-AR" altLang="en-US" sz="1000" b="1" smtClean="0">
                <a:effectLst/>
                <a:ea typeface="+mn-ea"/>
                <a:cs typeface="+mn-cs"/>
                <a:sym typeface="+mn-lt"/>
              </a:rPr>
              <a:pPr marL="0" lvl="0" indent="0" algn="ctr">
                <a:lnSpc>
                  <a:spcPct val="90000"/>
                </a:lnSpc>
                <a:spcBef>
                  <a:spcPct val="0"/>
                </a:spcBef>
                <a:buNone/>
              </a:pPr>
              <a:t>1%</a:t>
            </a:fld>
            <a:endParaRPr lang="es-AR" altLang="es-AR" sz="1000" b="1" dirty="0">
              <a:ea typeface="+mn-ea"/>
              <a:cs typeface="+mn-cs"/>
              <a:sym typeface="+mn-lt"/>
            </a:endParaRPr>
          </a:p>
        </p:txBody>
      </p:sp>
      <p:sp>
        <p:nvSpPr>
          <p:cNvPr id="152" name="Text Placeholder 2">
            <a:extLst>
              <a:ext uri="{FF2B5EF4-FFF2-40B4-BE49-F238E27FC236}">
                <a16:creationId xmlns:a16="http://schemas.microsoft.com/office/drawing/2014/main" id="{A8F6B330-3556-4340-852B-7EB1A1775A3C}"/>
              </a:ext>
            </a:extLst>
          </p:cNvPr>
          <p:cNvSpPr>
            <a:spLocks noGrp="1"/>
          </p:cNvSpPr>
          <p:nvPr>
            <p:custDataLst>
              <p:tags r:id="rId56"/>
            </p:custDataLst>
          </p:nvPr>
        </p:nvSpPr>
        <p:spPr bwMode="gray">
          <a:xfrm>
            <a:off x="11333163" y="4714875"/>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891D8F74-463A-4150-A4BC-8B9C4A31BC1F}"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179" name="Text Placeholder 2">
            <a:extLst>
              <a:ext uri="{FF2B5EF4-FFF2-40B4-BE49-F238E27FC236}">
                <a16:creationId xmlns:a16="http://schemas.microsoft.com/office/drawing/2014/main" id="{CEFEEE7F-D716-4E15-BCE3-FC707C7BFD4B}"/>
              </a:ext>
            </a:extLst>
          </p:cNvPr>
          <p:cNvSpPr>
            <a:spLocks noGrp="1"/>
          </p:cNvSpPr>
          <p:nvPr>
            <p:custDataLst>
              <p:tags r:id="rId57"/>
            </p:custDataLst>
          </p:nvPr>
        </p:nvSpPr>
        <p:spPr bwMode="gray">
          <a:xfrm>
            <a:off x="11444288" y="5287963"/>
            <a:ext cx="192088" cy="136525"/>
          </a:xfrm>
          <a:prstGeom prst="rect">
            <a:avLst/>
          </a:prstGeom>
          <a:solidFill>
            <a:srgbClr val="007770"/>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89EBBBCE-A313-461B-9976-F72A07DA1EEF}"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232" name="Text Placeholder 2">
            <a:extLst>
              <a:ext uri="{FF2B5EF4-FFF2-40B4-BE49-F238E27FC236}">
                <a16:creationId xmlns:a16="http://schemas.microsoft.com/office/drawing/2014/main" id="{E03F7F3D-FCBB-4560-A847-ADC811000529}"/>
              </a:ext>
            </a:extLst>
          </p:cNvPr>
          <p:cNvSpPr>
            <a:spLocks noGrp="1"/>
          </p:cNvSpPr>
          <p:nvPr>
            <p:custDataLst>
              <p:tags r:id="rId58"/>
            </p:custDataLst>
          </p:nvPr>
        </p:nvSpPr>
        <p:spPr bwMode="gray">
          <a:xfrm>
            <a:off x="11223625" y="5324475"/>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61475577-5FCE-4C38-BE93-4DC4AA2DAE74}" type="datetime'''''''''''''''1''''''''''''%'''''''''''''''''''''''">
              <a:rPr lang="es-AR" altLang="en-US" sz="1000" b="1" smtClean="0">
                <a:solidFill>
                  <a:schemeClr val="bg1"/>
                </a:solidFill>
                <a:effectLst/>
                <a:ea typeface="+mn-ea"/>
                <a:cs typeface="+mn-cs"/>
              </a:rPr>
              <a:pPr/>
              <a:t>1%</a:t>
            </a:fld>
            <a:endParaRPr lang="es-AR" altLang="es-AR" sz="1000" b="1" dirty="0">
              <a:solidFill>
                <a:schemeClr val="bg1"/>
              </a:solidFill>
              <a:ea typeface="+mn-ea"/>
              <a:cs typeface="+mn-cs"/>
              <a:sym typeface="+mn-lt"/>
            </a:endParaRPr>
          </a:p>
        </p:txBody>
      </p:sp>
      <p:sp>
        <p:nvSpPr>
          <p:cNvPr id="9311" name="Marcador de texto 2"/>
          <p:cNvSpPr>
            <a:spLocks noGrp="1"/>
          </p:cNvSpPr>
          <p:nvPr>
            <p:custDataLst>
              <p:tags r:id="rId59"/>
            </p:custDataLst>
          </p:nvPr>
        </p:nvSpPr>
        <p:spPr bwMode="auto">
          <a:xfrm>
            <a:off x="11291888" y="6075363"/>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7642C186-7347-4402-8CBF-231ECA1F09DF}" type="datetime'''''''''''2''''''0''''''''''''''''''''2''4'''''">
              <a:rPr lang="es-AR" altLang="en-US" sz="1000" b="1" smtClean="0">
                <a:effectLst/>
                <a:latin typeface="+mn-lt"/>
                <a:cs typeface="+mn-cs"/>
              </a:rPr>
              <a:pPr/>
              <a:t>2024</a:t>
            </a:fld>
            <a:endParaRPr lang="es-AR" sz="1000" b="1">
              <a:latin typeface="+mn-lt"/>
              <a:cs typeface="+mn-cs"/>
              <a:sym typeface="+mn-lt"/>
            </a:endParaRPr>
          </a:p>
        </p:txBody>
      </p:sp>
      <p:sp>
        <p:nvSpPr>
          <p:cNvPr id="94" name="Marcador de texto 2">
            <a:extLst>
              <a:ext uri="{FF2B5EF4-FFF2-40B4-BE49-F238E27FC236}">
                <a16:creationId xmlns:a16="http://schemas.microsoft.com/office/drawing/2014/main" id="{30A102E1-81FE-4410-9C43-6A6B1DBA3554}"/>
              </a:ext>
            </a:extLst>
          </p:cNvPr>
          <p:cNvSpPr>
            <a:spLocks noGrp="1"/>
          </p:cNvSpPr>
          <p:nvPr>
            <p:custDataLst>
              <p:tags r:id="rId60"/>
            </p:custDataLst>
          </p:nvPr>
        </p:nvSpPr>
        <p:spPr bwMode="auto">
          <a:xfrm>
            <a:off x="7518400" y="209550"/>
            <a:ext cx="4016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DD5FC9FE-E754-424A-B841-4F0601D9FBEA}" type="datetime'B''A''R''''L''''''''''''''E''''''''''''''''''Y'">
              <a:rPr lang="es-AR" altLang="en-US" sz="1000" b="1" smtClean="0">
                <a:effectLst/>
                <a:latin typeface="+mn-lt"/>
                <a:cs typeface="+mn-cs"/>
              </a:rPr>
              <a:pPr/>
              <a:t>BARLEY</a:t>
            </a:fld>
            <a:endParaRPr lang="es-AR" sz="1000" b="1">
              <a:latin typeface="+mn-lt"/>
              <a:cs typeface="+mn-cs"/>
              <a:sym typeface="+mn-lt"/>
            </a:endParaRPr>
          </a:p>
        </p:txBody>
      </p:sp>
      <p:sp>
        <p:nvSpPr>
          <p:cNvPr id="197" name="Marcador de texto 2">
            <a:extLst>
              <a:ext uri="{FF2B5EF4-FFF2-40B4-BE49-F238E27FC236}">
                <a16:creationId xmlns:a16="http://schemas.microsoft.com/office/drawing/2014/main" id="{C639517E-6764-47F4-8D5A-98FFA28F6C69}"/>
              </a:ext>
            </a:extLst>
          </p:cNvPr>
          <p:cNvSpPr>
            <a:spLocks noGrp="1"/>
          </p:cNvSpPr>
          <p:nvPr>
            <p:custDataLst>
              <p:tags r:id="rId61"/>
            </p:custDataLst>
          </p:nvPr>
        </p:nvSpPr>
        <p:spPr bwMode="auto">
          <a:xfrm>
            <a:off x="7378700" y="396875"/>
            <a:ext cx="5413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14B2B934-732A-44B1-827B-8FBD6B24DC42}" type="datetime'''B''''''IOD''''''I''E''''''''''S''''''E''''''''''''''L'''''''">
              <a:rPr lang="es-AR" altLang="en-US" sz="1000" b="1" smtClean="0">
                <a:effectLst/>
                <a:latin typeface="+mn-lt"/>
                <a:cs typeface="+mn-cs"/>
              </a:rPr>
              <a:pPr/>
              <a:t>BIODIESEL</a:t>
            </a:fld>
            <a:endParaRPr lang="es-AR" sz="1000" b="1">
              <a:latin typeface="+mn-lt"/>
              <a:cs typeface="+mn-cs"/>
              <a:sym typeface="+mn-lt"/>
            </a:endParaRPr>
          </a:p>
        </p:txBody>
      </p:sp>
      <p:sp>
        <p:nvSpPr>
          <p:cNvPr id="146" name="Text Placeholder 2">
            <a:extLst>
              <a:ext uri="{FF2B5EF4-FFF2-40B4-BE49-F238E27FC236}">
                <a16:creationId xmlns:a16="http://schemas.microsoft.com/office/drawing/2014/main" id="{A3E10AFE-8A5C-4EBF-83B4-BF1965D979BC}"/>
              </a:ext>
            </a:extLst>
          </p:cNvPr>
          <p:cNvSpPr>
            <a:spLocks noGrp="1"/>
          </p:cNvSpPr>
          <p:nvPr>
            <p:custDataLst>
              <p:tags r:id="rId62"/>
            </p:custDataLst>
          </p:nvPr>
        </p:nvSpPr>
        <p:spPr bwMode="gray">
          <a:xfrm>
            <a:off x="8037513" y="2747963"/>
            <a:ext cx="192088" cy="136525"/>
          </a:xfrm>
          <a:prstGeom prst="rect">
            <a:avLst/>
          </a:prstGeom>
          <a:solidFill>
            <a:schemeClr val="accent3"/>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06DB420D-0376-49AE-8A61-36A62300E3D8}" type="datetime'''''''''1''''''''''''''''''''''''%'''''''''''''''''''''''''">
              <a:rPr lang="es-AR" altLang="en-US" sz="1000" b="1" smtClean="0">
                <a:effectLst/>
                <a:ea typeface="+mn-ea"/>
                <a:cs typeface="+mn-cs"/>
                <a:sym typeface="+mn-lt"/>
              </a:rPr>
              <a:pPr marL="0" lvl="0" indent="0" algn="ctr">
                <a:lnSpc>
                  <a:spcPct val="90000"/>
                </a:lnSpc>
                <a:spcBef>
                  <a:spcPct val="0"/>
                </a:spcBef>
                <a:buNone/>
              </a:pPr>
              <a:t>1%</a:t>
            </a:fld>
            <a:endParaRPr lang="es-AR" altLang="es-AR" sz="1000" b="1" dirty="0">
              <a:ea typeface="+mn-ea"/>
              <a:cs typeface="+mn-cs"/>
              <a:sym typeface="+mn-lt"/>
            </a:endParaRPr>
          </a:p>
        </p:txBody>
      </p:sp>
      <p:sp>
        <p:nvSpPr>
          <p:cNvPr id="60" name="Marcador de texto 2">
            <a:extLst>
              <a:ext uri="{FF2B5EF4-FFF2-40B4-BE49-F238E27FC236}">
                <a16:creationId xmlns:a16="http://schemas.microsoft.com/office/drawing/2014/main" id="{4FFF9051-13CE-4C4F-8701-43A50C92A385}"/>
              </a:ext>
            </a:extLst>
          </p:cNvPr>
          <p:cNvSpPr>
            <a:spLocks noGrp="1"/>
          </p:cNvSpPr>
          <p:nvPr>
            <p:custDataLst>
              <p:tags r:id="rId63"/>
            </p:custDataLst>
          </p:nvPr>
        </p:nvSpPr>
        <p:spPr bwMode="auto">
          <a:xfrm>
            <a:off x="7477125" y="584200"/>
            <a:ext cx="4429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1A04F62C-FCB2-471E-A563-3F27975BF302}" type="datetime'''''''''''''''''''CA''''N''''''''''''''''OL''''''''''''A'''">
              <a:rPr lang="es-AR" altLang="en-US" sz="1000" b="1" smtClean="0">
                <a:effectLst/>
                <a:latin typeface="+mn-lt"/>
                <a:cs typeface="+mn-cs"/>
              </a:rPr>
              <a:pPr/>
              <a:t>CANOLA</a:t>
            </a:fld>
            <a:endParaRPr lang="es-AR" sz="1000" b="1">
              <a:latin typeface="+mn-lt"/>
              <a:cs typeface="+mn-cs"/>
              <a:sym typeface="+mn-lt"/>
            </a:endParaRPr>
          </a:p>
        </p:txBody>
      </p:sp>
      <p:sp>
        <p:nvSpPr>
          <p:cNvPr id="147" name="Text Placeholder 2">
            <a:extLst>
              <a:ext uri="{FF2B5EF4-FFF2-40B4-BE49-F238E27FC236}">
                <a16:creationId xmlns:a16="http://schemas.microsoft.com/office/drawing/2014/main" id="{924C3856-5C00-470B-8DB5-6A5B468D29DF}"/>
              </a:ext>
            </a:extLst>
          </p:cNvPr>
          <p:cNvSpPr>
            <a:spLocks noGrp="1"/>
          </p:cNvSpPr>
          <p:nvPr>
            <p:custDataLst>
              <p:tags r:id="rId64"/>
            </p:custDataLst>
          </p:nvPr>
        </p:nvSpPr>
        <p:spPr bwMode="gray">
          <a:xfrm>
            <a:off x="8147050" y="4359275"/>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494F9F0C-1D0E-47E6-91A2-7320894120B2}"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75" name="Marcador de texto 2">
            <a:extLst>
              <a:ext uri="{FF2B5EF4-FFF2-40B4-BE49-F238E27FC236}">
                <a16:creationId xmlns:a16="http://schemas.microsoft.com/office/drawing/2014/main" id="{BB0A83C4-92D6-455B-8652-FF5B895F94E3}"/>
              </a:ext>
            </a:extLst>
          </p:cNvPr>
          <p:cNvSpPr>
            <a:spLocks noGrp="1"/>
          </p:cNvSpPr>
          <p:nvPr>
            <p:custDataLst>
              <p:tags r:id="rId65"/>
            </p:custDataLst>
          </p:nvPr>
        </p:nvSpPr>
        <p:spPr bwMode="auto">
          <a:xfrm>
            <a:off x="6559550" y="771525"/>
            <a:ext cx="13604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4F0DF1E-4CBE-4795-8885-B26604F85EBD}" type="datetime'D''''''''ISTI''''''LL''ER''''S ''''DRI''''''E''D GR''AINS'''''">
              <a:rPr lang="es-AR" altLang="en-US" sz="1000" b="1" smtClean="0">
                <a:effectLst/>
                <a:latin typeface="+mn-lt"/>
                <a:cs typeface="+mn-cs"/>
              </a:rPr>
              <a:pPr/>
              <a:t>DISTILLERS DRIED GRAINS</a:t>
            </a:fld>
            <a:endParaRPr lang="es-AR" sz="1000" b="1">
              <a:latin typeface="+mn-lt"/>
              <a:cs typeface="+mn-cs"/>
              <a:sym typeface="+mn-lt"/>
            </a:endParaRPr>
          </a:p>
        </p:txBody>
      </p:sp>
      <p:sp>
        <p:nvSpPr>
          <p:cNvPr id="161" name="Text Placeholder 2">
            <a:extLst>
              <a:ext uri="{FF2B5EF4-FFF2-40B4-BE49-F238E27FC236}">
                <a16:creationId xmlns:a16="http://schemas.microsoft.com/office/drawing/2014/main" id="{E643A557-BCCA-4EF4-82BB-3510AFFACC09}"/>
              </a:ext>
            </a:extLst>
          </p:cNvPr>
          <p:cNvSpPr>
            <a:spLocks noGrp="1"/>
          </p:cNvSpPr>
          <p:nvPr>
            <p:custDataLst>
              <p:tags r:id="rId66"/>
            </p:custDataLst>
          </p:nvPr>
        </p:nvSpPr>
        <p:spPr bwMode="gray">
          <a:xfrm>
            <a:off x="8037513" y="5227638"/>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4D7E5E6E-DA3E-47AD-88AA-E334460349F6}" type="datetime'''''''''''''''''''''''''''''''''''''1%'''">
              <a:rPr lang="es-AR" altLang="en-US" sz="1000" b="1" smtClean="0">
                <a:solidFill>
                  <a:schemeClr val="bg1"/>
                </a:solidFill>
                <a:effectLst/>
                <a:ea typeface="+mn-ea"/>
                <a:cs typeface="+mn-cs"/>
                <a:sym typeface="+mn-lt"/>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97" name="Marcador de texto 2">
            <a:extLst>
              <a:ext uri="{FF2B5EF4-FFF2-40B4-BE49-F238E27FC236}">
                <a16:creationId xmlns:a16="http://schemas.microsoft.com/office/drawing/2014/main" id="{0BAEF58C-1B12-4EAA-89FB-571BA4237FF0}"/>
              </a:ext>
            </a:extLst>
          </p:cNvPr>
          <p:cNvSpPr>
            <a:spLocks noGrp="1"/>
          </p:cNvSpPr>
          <p:nvPr>
            <p:custDataLst>
              <p:tags r:id="rId67"/>
            </p:custDataLst>
          </p:nvPr>
        </p:nvSpPr>
        <p:spPr bwMode="auto">
          <a:xfrm>
            <a:off x="7577138" y="1495425"/>
            <a:ext cx="3429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D5A6E7D-8C7F-4739-9A72-EDF4F2549F90}" type="datetime'''''''''M''A''''''''''''''''''IZE'''''''''''">
              <a:rPr lang="es-AR" altLang="en-US" sz="1000" b="1" smtClean="0">
                <a:effectLst/>
                <a:latin typeface="+mn-lt"/>
                <a:cs typeface="+mn-cs"/>
              </a:rPr>
              <a:pPr/>
              <a:t>MAIZE</a:t>
            </a:fld>
            <a:endParaRPr lang="es-AR" sz="1000" b="1">
              <a:latin typeface="+mn-lt"/>
              <a:cs typeface="+mn-cs"/>
              <a:sym typeface="+mn-lt"/>
            </a:endParaRPr>
          </a:p>
        </p:txBody>
      </p:sp>
      <p:sp>
        <p:nvSpPr>
          <p:cNvPr id="98" name="Marcador de texto 2">
            <a:extLst>
              <a:ext uri="{FF2B5EF4-FFF2-40B4-BE49-F238E27FC236}">
                <a16:creationId xmlns:a16="http://schemas.microsoft.com/office/drawing/2014/main" id="{871D4768-4A1B-409F-813F-B5D07B70C37F}"/>
              </a:ext>
            </a:extLst>
          </p:cNvPr>
          <p:cNvSpPr>
            <a:spLocks noGrp="1"/>
          </p:cNvSpPr>
          <p:nvPr>
            <p:custDataLst>
              <p:tags r:id="rId68"/>
            </p:custDataLst>
          </p:nvPr>
        </p:nvSpPr>
        <p:spPr bwMode="auto">
          <a:xfrm>
            <a:off x="7615238" y="2427288"/>
            <a:ext cx="3048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0591184-3655-40A7-9020-2E22B9C56DAA}" type="datetime'''''M''''''''''''''''''''''''''''''''''''''''''''''A''''LT'''">
              <a:rPr lang="es-AR" altLang="en-US" sz="1000" b="1" smtClean="0">
                <a:effectLst/>
                <a:latin typeface="+mn-lt"/>
                <a:cs typeface="+mn-cs"/>
              </a:rPr>
              <a:pPr/>
              <a:t>MALT</a:t>
            </a:fld>
            <a:endParaRPr lang="es-AR" sz="1000" b="1">
              <a:latin typeface="+mn-lt"/>
              <a:cs typeface="+mn-cs"/>
              <a:sym typeface="+mn-lt"/>
            </a:endParaRPr>
          </a:p>
        </p:txBody>
      </p:sp>
      <p:sp>
        <p:nvSpPr>
          <p:cNvPr id="9279" name="Marcador de texto 2"/>
          <p:cNvSpPr>
            <a:spLocks noGrp="1"/>
          </p:cNvSpPr>
          <p:nvPr>
            <p:custDataLst>
              <p:tags r:id="rId69"/>
            </p:custDataLst>
          </p:nvPr>
        </p:nvSpPr>
        <p:spPr bwMode="auto">
          <a:xfrm>
            <a:off x="8105775" y="6075363"/>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C8FE9F51-2ED8-409A-AAA2-7B1E7A7AC3F8}" type="datetime'2''''''''''0''''''''''''''''''''''''''20'''''">
              <a:rPr lang="es-AR" altLang="en-US" sz="1000" b="1" smtClean="0">
                <a:effectLst/>
                <a:latin typeface="+mn-lt"/>
                <a:cs typeface="+mn-cs"/>
              </a:rPr>
              <a:pPr/>
              <a:t>2020</a:t>
            </a:fld>
            <a:endParaRPr lang="es-AR" sz="1000" b="1">
              <a:latin typeface="+mn-lt"/>
              <a:cs typeface="+mn-cs"/>
              <a:sym typeface="+mn-lt"/>
            </a:endParaRPr>
          </a:p>
        </p:txBody>
      </p:sp>
      <p:sp>
        <p:nvSpPr>
          <p:cNvPr id="77" name="Marcador de texto 2">
            <a:extLst>
              <a:ext uri="{FF2B5EF4-FFF2-40B4-BE49-F238E27FC236}">
                <a16:creationId xmlns:a16="http://schemas.microsoft.com/office/drawing/2014/main" id="{1266D6D5-5B23-464F-ACC5-2637B684C3D0}"/>
              </a:ext>
            </a:extLst>
          </p:cNvPr>
          <p:cNvSpPr>
            <a:spLocks noGrp="1"/>
          </p:cNvSpPr>
          <p:nvPr>
            <p:custDataLst>
              <p:tags r:id="rId70"/>
            </p:custDataLst>
          </p:nvPr>
        </p:nvSpPr>
        <p:spPr bwMode="auto">
          <a:xfrm>
            <a:off x="7558088" y="2614613"/>
            <a:ext cx="3619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58DD2A3-8CCB-4AA2-B6B1-4DEE7CF7B620}" type="datetime'''O''''T''H''E''''''''''''''''''''''''''''''''R'''''''''''''">
              <a:rPr lang="es-AR" altLang="en-US" sz="1000" b="1" smtClean="0">
                <a:effectLst/>
                <a:latin typeface="+mn-lt"/>
                <a:cs typeface="+mn-cs"/>
              </a:rPr>
              <a:pPr/>
              <a:t>OTHER</a:t>
            </a:fld>
            <a:endParaRPr lang="es-AR" sz="1000" b="1">
              <a:latin typeface="+mn-lt"/>
              <a:cs typeface="+mn-cs"/>
              <a:sym typeface="+mn-lt"/>
            </a:endParaRPr>
          </a:p>
        </p:txBody>
      </p:sp>
      <p:sp>
        <p:nvSpPr>
          <p:cNvPr id="221" name="Text Placeholder 2">
            <a:extLst>
              <a:ext uri="{FF2B5EF4-FFF2-40B4-BE49-F238E27FC236}">
                <a16:creationId xmlns:a16="http://schemas.microsoft.com/office/drawing/2014/main" id="{5A260EF7-1280-4E25-8C65-5F3A547EB7B0}"/>
              </a:ext>
            </a:extLst>
          </p:cNvPr>
          <p:cNvSpPr>
            <a:spLocks noGrp="1"/>
          </p:cNvSpPr>
          <p:nvPr>
            <p:custDataLst>
              <p:tags r:id="rId71"/>
            </p:custDataLst>
          </p:nvPr>
        </p:nvSpPr>
        <p:spPr bwMode="gray">
          <a:xfrm>
            <a:off x="8834438" y="385763"/>
            <a:ext cx="192088" cy="136525"/>
          </a:xfrm>
          <a:prstGeom prst="rect">
            <a:avLst/>
          </a:prstGeom>
          <a:solidFill>
            <a:schemeClr val="accent3"/>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9E63A577-4EC8-480C-85BC-8A01CA7F20F1}" type="datetime'''''''''''''''''''''''0''''''''''''''''%'''''''''''''''">
              <a:rPr lang="es-AR" altLang="en-US" sz="1000" b="1" smtClean="0">
                <a:effectLst/>
                <a:ea typeface="+mn-ea"/>
                <a:cs typeface="+mn-cs"/>
              </a:rPr>
              <a:pPr/>
              <a:t>0%</a:t>
            </a:fld>
            <a:endParaRPr lang="es-AR" altLang="es-AR" sz="1000" b="1" dirty="0">
              <a:ea typeface="+mn-ea"/>
              <a:cs typeface="+mn-cs"/>
              <a:sym typeface="+mn-lt"/>
            </a:endParaRPr>
          </a:p>
        </p:txBody>
      </p:sp>
      <p:sp>
        <p:nvSpPr>
          <p:cNvPr id="81" name="Marcador de texto 2">
            <a:extLst>
              <a:ext uri="{FF2B5EF4-FFF2-40B4-BE49-F238E27FC236}">
                <a16:creationId xmlns:a16="http://schemas.microsoft.com/office/drawing/2014/main" id="{3BF2A1D5-7B77-4BF7-B741-1DB867AE8A62}"/>
              </a:ext>
            </a:extLst>
          </p:cNvPr>
          <p:cNvSpPr>
            <a:spLocks noGrp="1"/>
          </p:cNvSpPr>
          <p:nvPr>
            <p:custDataLst>
              <p:tags r:id="rId72"/>
            </p:custDataLst>
          </p:nvPr>
        </p:nvSpPr>
        <p:spPr bwMode="auto">
          <a:xfrm>
            <a:off x="7686676" y="2801938"/>
            <a:ext cx="2333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8A50DF8-8AC3-4C57-9E66-F4BD434215FF}" type="datetime'''''''''''''''''''RI''''''''''''''''C''E'''''''''''''">
              <a:rPr lang="es-AR" altLang="en-US" sz="1000" b="1" smtClean="0">
                <a:effectLst/>
                <a:latin typeface="+mn-lt"/>
                <a:cs typeface="+mn-cs"/>
              </a:rPr>
              <a:pPr/>
              <a:t>RICE</a:t>
            </a:fld>
            <a:endParaRPr lang="es-AR" sz="1000" b="1">
              <a:latin typeface="+mn-lt"/>
              <a:cs typeface="+mn-cs"/>
              <a:sym typeface="+mn-lt"/>
            </a:endParaRPr>
          </a:p>
        </p:txBody>
      </p:sp>
      <p:sp>
        <p:nvSpPr>
          <p:cNvPr id="91" name="Text Placeholder 2">
            <a:extLst>
              <a:ext uri="{FF2B5EF4-FFF2-40B4-BE49-F238E27FC236}">
                <a16:creationId xmlns:a16="http://schemas.microsoft.com/office/drawing/2014/main" id="{BCCA7627-61EC-472C-9BA3-78D87718EC9A}"/>
              </a:ext>
            </a:extLst>
          </p:cNvPr>
          <p:cNvSpPr>
            <a:spLocks noGrp="1"/>
          </p:cNvSpPr>
          <p:nvPr>
            <p:custDataLst>
              <p:tags r:id="rId73"/>
            </p:custDataLst>
          </p:nvPr>
        </p:nvSpPr>
        <p:spPr bwMode="gray">
          <a:xfrm>
            <a:off x="9277350" y="388938"/>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9F9E5289-F922-4490-B50C-C8B1AC86EC85}" type="datetime'''''''''''''''''''''''''''''0''%'''''''''''''''''''''''''''">
              <a:rPr lang="es-AR" altLang="en-US" sz="1000" b="1" smtClean="0">
                <a:effectLst/>
                <a:ea typeface="+mn-ea"/>
                <a:cs typeface="+mn-cs"/>
              </a:rPr>
              <a:pPr marL="0" lvl="0" indent="0">
                <a:lnSpc>
                  <a:spcPct val="90000"/>
                </a:lnSpc>
                <a:spcBef>
                  <a:spcPct val="0"/>
                </a:spcBef>
                <a:buNone/>
              </a:pPr>
              <a:t>0%</a:t>
            </a:fld>
            <a:endParaRPr lang="es-AR" altLang="es-AR" sz="1000" b="1" dirty="0">
              <a:ea typeface="+mn-ea"/>
              <a:cs typeface="+mn-cs"/>
              <a:sym typeface="+mn-lt"/>
            </a:endParaRPr>
          </a:p>
        </p:txBody>
      </p:sp>
      <p:sp>
        <p:nvSpPr>
          <p:cNvPr id="174" name="Text Placeholder 2">
            <a:extLst>
              <a:ext uri="{FF2B5EF4-FFF2-40B4-BE49-F238E27FC236}">
                <a16:creationId xmlns:a16="http://schemas.microsoft.com/office/drawing/2014/main" id="{69D04FA2-455C-4698-BE20-68C8646CB5C0}"/>
              </a:ext>
            </a:extLst>
          </p:cNvPr>
          <p:cNvSpPr>
            <a:spLocks noGrp="1"/>
          </p:cNvSpPr>
          <p:nvPr>
            <p:custDataLst>
              <p:tags r:id="rId74"/>
            </p:custDataLst>
          </p:nvPr>
        </p:nvSpPr>
        <p:spPr bwMode="gray">
          <a:xfrm>
            <a:off x="10647363" y="5426075"/>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E07DB238-BAAB-4C35-9465-50213E9529A8}"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165" name="Text Placeholder 2">
            <a:extLst>
              <a:ext uri="{FF2B5EF4-FFF2-40B4-BE49-F238E27FC236}">
                <a16:creationId xmlns:a16="http://schemas.microsoft.com/office/drawing/2014/main" id="{77C184F3-2F07-43F5-B015-AFC436361C3F}"/>
              </a:ext>
            </a:extLst>
          </p:cNvPr>
          <p:cNvSpPr>
            <a:spLocks noGrp="1"/>
          </p:cNvSpPr>
          <p:nvPr>
            <p:custDataLst>
              <p:tags r:id="rId75"/>
            </p:custDataLst>
          </p:nvPr>
        </p:nvSpPr>
        <p:spPr bwMode="gray">
          <a:xfrm>
            <a:off x="9277350" y="2879725"/>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FFE2BC0D-841C-4C54-A134-64E2451FCCB5}" type="datetime'''''''''''''''''''0''''''''''''''''''''''''''''''''%'''''">
              <a:rPr lang="es-AR" altLang="en-US" sz="1000" b="1" smtClean="0">
                <a:effectLst/>
                <a:ea typeface="+mn-ea"/>
                <a:cs typeface="+mn-cs"/>
                <a:sym typeface="+mn-lt"/>
              </a:rPr>
              <a:pPr marL="0" lvl="0" indent="0">
                <a:lnSpc>
                  <a:spcPct val="90000"/>
                </a:lnSpc>
                <a:spcBef>
                  <a:spcPct val="0"/>
                </a:spcBef>
                <a:buNone/>
              </a:pPr>
              <a:t>0%</a:t>
            </a:fld>
            <a:endParaRPr lang="es-AR" altLang="es-AR" sz="1000" b="1" dirty="0">
              <a:ea typeface="+mn-ea"/>
              <a:cs typeface="+mn-cs"/>
              <a:sym typeface="+mn-lt"/>
            </a:endParaRPr>
          </a:p>
        </p:txBody>
      </p:sp>
      <p:sp>
        <p:nvSpPr>
          <p:cNvPr id="162" name="Marcador de texto 2">
            <a:extLst>
              <a:ext uri="{FF2B5EF4-FFF2-40B4-BE49-F238E27FC236}">
                <a16:creationId xmlns:a16="http://schemas.microsoft.com/office/drawing/2014/main" id="{19FF2076-F3C4-4016-9E8B-7810A375DF99}"/>
              </a:ext>
            </a:extLst>
          </p:cNvPr>
          <p:cNvSpPr>
            <a:spLocks noGrp="1"/>
          </p:cNvSpPr>
          <p:nvPr>
            <p:custDataLst>
              <p:tags r:id="rId76"/>
            </p:custDataLst>
          </p:nvPr>
        </p:nvSpPr>
        <p:spPr bwMode="auto">
          <a:xfrm>
            <a:off x="6977063" y="3559175"/>
            <a:ext cx="9429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391D3877-394A-414B-A8FC-98EE41756154}" type="datetime'S''OY''A'' B''''''''EAN M''''''''E''A''L'''''''">
              <a:rPr lang="es-AR" altLang="en-US" sz="1000" b="1" smtClean="0">
                <a:effectLst/>
                <a:latin typeface="+mn-lt"/>
                <a:cs typeface="+mn-cs"/>
              </a:rPr>
              <a:pPr/>
              <a:t>SOYA BEAN MEAL</a:t>
            </a:fld>
            <a:endParaRPr lang="es-AR" sz="1000" b="1">
              <a:latin typeface="+mn-lt"/>
              <a:cs typeface="+mn-cs"/>
              <a:sym typeface="+mn-lt"/>
            </a:endParaRPr>
          </a:p>
        </p:txBody>
      </p:sp>
      <p:sp>
        <p:nvSpPr>
          <p:cNvPr id="100" name="Marcador de texto 2">
            <a:extLst>
              <a:ext uri="{FF2B5EF4-FFF2-40B4-BE49-F238E27FC236}">
                <a16:creationId xmlns:a16="http://schemas.microsoft.com/office/drawing/2014/main" id="{C17AFB7E-4C4D-4A88-B8AA-F94050D8BEC6}"/>
              </a:ext>
            </a:extLst>
          </p:cNvPr>
          <p:cNvSpPr>
            <a:spLocks noGrp="1"/>
          </p:cNvSpPr>
          <p:nvPr>
            <p:custDataLst>
              <p:tags r:id="rId77"/>
            </p:custDataLst>
          </p:nvPr>
        </p:nvSpPr>
        <p:spPr bwMode="auto">
          <a:xfrm>
            <a:off x="6524625" y="4359275"/>
            <a:ext cx="13954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BCB9C5C-FB5B-47E1-A770-0ABD87890FEB}" type="datetime'''SOYA ''BE''AN'' ''MEA''''L ''''PEL''L''E''''''''''TS'''''">
              <a:rPr lang="es-AR" altLang="en-US" sz="1000" b="1" smtClean="0">
                <a:effectLst/>
                <a:latin typeface="+mn-lt"/>
                <a:cs typeface="+mn-cs"/>
              </a:rPr>
              <a:pPr/>
              <a:t>SOYA BEAN MEAL PELLETS</a:t>
            </a:fld>
            <a:endParaRPr lang="es-AR" sz="1000" b="1">
              <a:latin typeface="+mn-lt"/>
              <a:cs typeface="+mn-cs"/>
              <a:sym typeface="+mn-lt"/>
            </a:endParaRPr>
          </a:p>
        </p:txBody>
      </p:sp>
      <p:sp>
        <p:nvSpPr>
          <p:cNvPr id="85" name="Marcador de texto 2">
            <a:extLst>
              <a:ext uri="{FF2B5EF4-FFF2-40B4-BE49-F238E27FC236}">
                <a16:creationId xmlns:a16="http://schemas.microsoft.com/office/drawing/2014/main" id="{E471185B-9954-4BB6-AFC8-B6B89EC066E5}"/>
              </a:ext>
            </a:extLst>
          </p:cNvPr>
          <p:cNvSpPr>
            <a:spLocks noGrp="1"/>
          </p:cNvSpPr>
          <p:nvPr>
            <p:custDataLst>
              <p:tags r:id="rId78"/>
            </p:custDataLst>
          </p:nvPr>
        </p:nvSpPr>
        <p:spPr bwMode="auto">
          <a:xfrm>
            <a:off x="7248526" y="4724400"/>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DF77D8C-3906-4E08-9079-1FCDD56D8C2C}" type="datetime'''''S''O''YA'''''''''''' B''E''''''''''A''''''''''N''''''S'">
              <a:rPr lang="es-AR" altLang="en-US" sz="1000" b="1" smtClean="0">
                <a:effectLst/>
                <a:latin typeface="+mn-lt"/>
                <a:cs typeface="+mn-cs"/>
              </a:rPr>
              <a:pPr/>
              <a:t>SOYA BEANS</a:t>
            </a:fld>
            <a:endParaRPr lang="es-AR" sz="1000" b="1">
              <a:latin typeface="+mn-lt"/>
              <a:cs typeface="+mn-cs"/>
              <a:sym typeface="+mn-lt"/>
            </a:endParaRPr>
          </a:p>
        </p:txBody>
      </p:sp>
      <p:sp>
        <p:nvSpPr>
          <p:cNvPr id="102" name="Marcador de texto 2">
            <a:extLst>
              <a:ext uri="{FF2B5EF4-FFF2-40B4-BE49-F238E27FC236}">
                <a16:creationId xmlns:a16="http://schemas.microsoft.com/office/drawing/2014/main" id="{556D685F-57EC-4CD3-875F-BA653CEDD682}"/>
              </a:ext>
            </a:extLst>
          </p:cNvPr>
          <p:cNvSpPr>
            <a:spLocks noGrp="1"/>
          </p:cNvSpPr>
          <p:nvPr>
            <p:custDataLst>
              <p:tags r:id="rId79"/>
            </p:custDataLst>
          </p:nvPr>
        </p:nvSpPr>
        <p:spPr bwMode="auto">
          <a:xfrm>
            <a:off x="6880225" y="5092700"/>
            <a:ext cx="10398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0005C1A-62AB-436D-9169-4C221C649CBE}" type="datetime'S''''OY''''''''A'''''''' ''''''''H''''ULL ''PE''LL''''''E''TS'">
              <a:rPr lang="es-AR" altLang="en-US" sz="1000" b="1" smtClean="0">
                <a:effectLst/>
                <a:latin typeface="+mn-lt"/>
                <a:cs typeface="+mn-cs"/>
              </a:rPr>
              <a:pPr/>
              <a:t>SOYA HULL PELLETS</a:t>
            </a:fld>
            <a:endParaRPr lang="es-AR" sz="1000" b="1">
              <a:latin typeface="+mn-lt"/>
              <a:cs typeface="+mn-cs"/>
              <a:sym typeface="+mn-lt"/>
            </a:endParaRPr>
          </a:p>
        </p:txBody>
      </p:sp>
      <p:sp>
        <p:nvSpPr>
          <p:cNvPr id="86" name="Marcador de texto 2">
            <a:extLst>
              <a:ext uri="{FF2B5EF4-FFF2-40B4-BE49-F238E27FC236}">
                <a16:creationId xmlns:a16="http://schemas.microsoft.com/office/drawing/2014/main" id="{06DDB00A-4392-409B-9939-EB1571F03FC0}"/>
              </a:ext>
            </a:extLst>
          </p:cNvPr>
          <p:cNvSpPr>
            <a:spLocks noGrp="1"/>
          </p:cNvSpPr>
          <p:nvPr>
            <p:custDataLst>
              <p:tags r:id="rId80"/>
            </p:custDataLst>
          </p:nvPr>
        </p:nvSpPr>
        <p:spPr bwMode="auto">
          <a:xfrm>
            <a:off x="7245350" y="5280025"/>
            <a:ext cx="6746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768AEFDE-1D72-4011-BCEE-2219B4AE404C}" type="datetime'''''''''''''''''S''''''U''NF''L''''O''''W''''''E''''''''R'">
              <a:rPr lang="es-AR" altLang="en-US" sz="1000" b="1" smtClean="0">
                <a:effectLst/>
                <a:latin typeface="+mn-lt"/>
                <a:cs typeface="+mn-cs"/>
              </a:rPr>
              <a:pPr/>
              <a:t>SUNFLOWER</a:t>
            </a:fld>
            <a:endParaRPr lang="es-AR" sz="1000" b="1">
              <a:latin typeface="+mn-lt"/>
              <a:cs typeface="+mn-cs"/>
              <a:sym typeface="+mn-lt"/>
            </a:endParaRPr>
          </a:p>
        </p:txBody>
      </p:sp>
      <p:sp>
        <p:nvSpPr>
          <p:cNvPr id="194" name="Text Placeholder 2">
            <a:extLst>
              <a:ext uri="{FF2B5EF4-FFF2-40B4-BE49-F238E27FC236}">
                <a16:creationId xmlns:a16="http://schemas.microsoft.com/office/drawing/2014/main" id="{41565157-AB08-4917-98AE-56144CE551B9}"/>
              </a:ext>
            </a:extLst>
          </p:cNvPr>
          <p:cNvSpPr>
            <a:spLocks noGrp="1"/>
          </p:cNvSpPr>
          <p:nvPr>
            <p:custDataLst>
              <p:tags r:id="rId81"/>
            </p:custDataLst>
          </p:nvPr>
        </p:nvSpPr>
        <p:spPr bwMode="gray">
          <a:xfrm>
            <a:off x="9055100" y="2825750"/>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6E5C0CF3-7300-4015-9EA7-231FF36460FD}" type="datetime'''''''''''''''0''''''''''''''''''%'''''''''''''''''">
              <a:rPr lang="es-AR" altLang="en-US" sz="1000" b="1" smtClean="0">
                <a:solidFill>
                  <a:schemeClr val="bg1"/>
                </a:solidFill>
                <a:effectLst/>
                <a:ea typeface="+mn-ea"/>
                <a:cs typeface="+mn-cs"/>
              </a:rPr>
              <a:pPr/>
              <a:t>0%</a:t>
            </a:fld>
            <a:endParaRPr lang="es-AR" altLang="es-AR" sz="1000" b="1" dirty="0">
              <a:solidFill>
                <a:schemeClr val="bg1"/>
              </a:solidFill>
              <a:ea typeface="+mn-ea"/>
              <a:cs typeface="+mn-cs"/>
              <a:sym typeface="+mn-lt"/>
            </a:endParaRPr>
          </a:p>
        </p:txBody>
      </p:sp>
      <p:sp>
        <p:nvSpPr>
          <p:cNvPr id="87" name="Marcador de texto 2">
            <a:extLst>
              <a:ext uri="{FF2B5EF4-FFF2-40B4-BE49-F238E27FC236}">
                <a16:creationId xmlns:a16="http://schemas.microsoft.com/office/drawing/2014/main" id="{E953F845-3A68-42B0-A12A-032DE7FF03C4}"/>
              </a:ext>
            </a:extLst>
          </p:cNvPr>
          <p:cNvSpPr>
            <a:spLocks noGrp="1"/>
          </p:cNvSpPr>
          <p:nvPr>
            <p:custDataLst>
              <p:tags r:id="rId82"/>
            </p:custDataLst>
          </p:nvPr>
        </p:nvSpPr>
        <p:spPr bwMode="auto">
          <a:xfrm>
            <a:off x="7523164" y="5605463"/>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AE4FDC3-8915-45B4-BE9B-5E8FB86F3C34}" type="datetime'''W''''''''''''''''''''H''''''E''A''T'''">
              <a:rPr lang="es-AR" altLang="en-US" sz="1000" b="1" smtClean="0">
                <a:effectLst/>
                <a:latin typeface="+mn-lt"/>
                <a:cs typeface="+mn-cs"/>
              </a:rPr>
              <a:pPr/>
              <a:t>WHEAT</a:t>
            </a:fld>
            <a:endParaRPr lang="es-AR" sz="1000" b="1">
              <a:latin typeface="+mn-lt"/>
              <a:cs typeface="+mn-cs"/>
              <a:sym typeface="+mn-lt"/>
            </a:endParaRPr>
          </a:p>
        </p:txBody>
      </p:sp>
      <p:sp>
        <p:nvSpPr>
          <p:cNvPr id="148" name="Text Placeholder 2">
            <a:extLst>
              <a:ext uri="{FF2B5EF4-FFF2-40B4-BE49-F238E27FC236}">
                <a16:creationId xmlns:a16="http://schemas.microsoft.com/office/drawing/2014/main" id="{DC526326-97EB-4A7B-BF4D-C89EF5FD5E02}"/>
              </a:ext>
            </a:extLst>
          </p:cNvPr>
          <p:cNvSpPr>
            <a:spLocks noGrp="1"/>
          </p:cNvSpPr>
          <p:nvPr>
            <p:custDataLst>
              <p:tags r:id="rId83"/>
            </p:custDataLst>
          </p:nvPr>
        </p:nvSpPr>
        <p:spPr bwMode="gray">
          <a:xfrm>
            <a:off x="8943975" y="4776788"/>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BE37D029-D166-4922-8B39-8A3E258385E5}"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99" name="Marcador de texto 2">
            <a:extLst>
              <a:ext uri="{FF2B5EF4-FFF2-40B4-BE49-F238E27FC236}">
                <a16:creationId xmlns:a16="http://schemas.microsoft.com/office/drawing/2014/main" id="{3F49A67C-8AC6-423C-99D0-FBB1F6127AB3}"/>
              </a:ext>
            </a:extLst>
          </p:cNvPr>
          <p:cNvSpPr>
            <a:spLocks noGrp="1"/>
          </p:cNvSpPr>
          <p:nvPr>
            <p:custDataLst>
              <p:tags r:id="rId84"/>
            </p:custDataLst>
          </p:nvPr>
        </p:nvSpPr>
        <p:spPr bwMode="auto">
          <a:xfrm>
            <a:off x="7348538" y="2989263"/>
            <a:ext cx="5715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B743A00-8E04-45FC-9E54-0AD68645C394}" type="datetime'''S''''OR''''''G''''''''''''H''UM'''''''''">
              <a:rPr lang="es-AR" altLang="en-US" sz="1000" b="1" smtClean="0">
                <a:effectLst/>
                <a:latin typeface="+mn-lt"/>
                <a:cs typeface="+mn-cs"/>
              </a:rPr>
              <a:pPr/>
              <a:t>SORGHUM</a:t>
            </a:fld>
            <a:endParaRPr lang="es-AR" sz="1000" b="1">
              <a:latin typeface="+mn-lt"/>
              <a:cs typeface="+mn-cs"/>
              <a:sym typeface="+mn-lt"/>
            </a:endParaRPr>
          </a:p>
        </p:txBody>
      </p:sp>
      <p:graphicFrame>
        <p:nvGraphicFramePr>
          <p:cNvPr id="128" name="Chart 3">
            <a:extLst>
              <a:ext uri="{FF2B5EF4-FFF2-40B4-BE49-F238E27FC236}">
                <a16:creationId xmlns:a16="http://schemas.microsoft.com/office/drawing/2014/main" id="{7B4B31FA-9DAE-4425-A3C4-D140C6E89FAF}"/>
              </a:ext>
            </a:extLst>
          </p:cNvPr>
          <p:cNvGraphicFramePr/>
          <p:nvPr>
            <p:custDataLst>
              <p:tags r:id="rId85"/>
            </p:custDataLst>
            <p:extLst>
              <p:ext uri="{D42A27DB-BD31-4B8C-83A1-F6EECF244321}">
                <p14:modId xmlns:p14="http://schemas.microsoft.com/office/powerpoint/2010/main" val="2438177836"/>
              </p:ext>
            </p:extLst>
          </p:nvPr>
        </p:nvGraphicFramePr>
        <p:xfrm>
          <a:off x="1704975" y="5657850"/>
          <a:ext cx="4792663" cy="500063"/>
        </p:xfrm>
        <a:graphic>
          <a:graphicData uri="http://schemas.openxmlformats.org/drawingml/2006/chart">
            <c:chart xmlns:c="http://schemas.openxmlformats.org/drawingml/2006/chart" xmlns:r="http://schemas.openxmlformats.org/officeDocument/2006/relationships" r:id="rId117"/>
          </a:graphicData>
        </a:graphic>
      </p:graphicFrame>
      <p:cxnSp>
        <p:nvCxnSpPr>
          <p:cNvPr id="117" name="116 Conector recto"/>
          <p:cNvCxnSpPr/>
          <p:nvPr>
            <p:custDataLst>
              <p:tags r:id="rId86"/>
            </p:custDataLst>
          </p:nvPr>
        </p:nvCxnSpPr>
        <p:spPr bwMode="auto">
          <a:xfrm flipV="1">
            <a:off x="2249487" y="5402263"/>
            <a:ext cx="0" cy="138113"/>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8" name="117 Conector recto"/>
          <p:cNvCxnSpPr/>
          <p:nvPr>
            <p:custDataLst>
              <p:tags r:id="rId87"/>
            </p:custDataLst>
          </p:nvPr>
        </p:nvCxnSpPr>
        <p:spPr bwMode="auto">
          <a:xfrm>
            <a:off x="2249486" y="5402263"/>
            <a:ext cx="887412"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9" name="118 Conector recto"/>
          <p:cNvCxnSpPr/>
          <p:nvPr>
            <p:custDataLst>
              <p:tags r:id="rId88"/>
            </p:custDataLst>
          </p:nvPr>
        </p:nvCxnSpPr>
        <p:spPr bwMode="auto">
          <a:xfrm>
            <a:off x="3136900" y="5402263"/>
            <a:ext cx="0" cy="152400"/>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40" name="139 Conector recto"/>
          <p:cNvCxnSpPr/>
          <p:nvPr>
            <p:custDataLst>
              <p:tags r:id="rId89"/>
            </p:custDataLst>
          </p:nvPr>
        </p:nvCxnSpPr>
        <p:spPr bwMode="auto">
          <a:xfrm flipV="1">
            <a:off x="3213100" y="5399088"/>
            <a:ext cx="0" cy="155575"/>
          </a:xfrm>
          <a:prstGeom prst="line">
            <a:avLst/>
          </a:pr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1" name="140 Conector recto"/>
          <p:cNvCxnSpPr/>
          <p:nvPr>
            <p:custDataLst>
              <p:tags r:id="rId90"/>
            </p:custDataLst>
          </p:nvPr>
        </p:nvCxnSpPr>
        <p:spPr bwMode="auto">
          <a:xfrm>
            <a:off x="3213100" y="5399088"/>
            <a:ext cx="849312" cy="0"/>
          </a:xfrm>
          <a:prstGeom prst="line">
            <a:avLst/>
          </a:pr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2" name="141 Conector recto"/>
          <p:cNvCxnSpPr/>
          <p:nvPr>
            <p:custDataLst>
              <p:tags r:id="rId91"/>
            </p:custDataLst>
          </p:nvPr>
        </p:nvCxnSpPr>
        <p:spPr bwMode="auto">
          <a:xfrm>
            <a:off x="4062412" y="5399088"/>
            <a:ext cx="0" cy="152400"/>
          </a:xfrm>
          <a:prstGeom prst="line">
            <a:avLst/>
          </a:prstGeom>
          <a:ln w="12700" cap="flat" cmpd="sng" algn="ctr">
            <a:solidFill>
              <a:schemeClr val="tx1"/>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22" name="121 Conector recto"/>
          <p:cNvCxnSpPr/>
          <p:nvPr>
            <p:custDataLst>
              <p:tags r:id="rId92"/>
            </p:custDataLst>
          </p:nvPr>
        </p:nvCxnSpPr>
        <p:spPr bwMode="auto">
          <a:xfrm flipV="1">
            <a:off x="4138612" y="5416550"/>
            <a:ext cx="0" cy="13493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0" name="119 Conector recto"/>
          <p:cNvCxnSpPr/>
          <p:nvPr>
            <p:custDataLst>
              <p:tags r:id="rId93"/>
            </p:custDataLst>
          </p:nvPr>
        </p:nvCxnSpPr>
        <p:spPr bwMode="auto">
          <a:xfrm>
            <a:off x="4138612" y="5416550"/>
            <a:ext cx="849312"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1" name="120 Conector recto"/>
          <p:cNvCxnSpPr/>
          <p:nvPr>
            <p:custDataLst>
              <p:tags r:id="rId94"/>
            </p:custDataLst>
          </p:nvPr>
        </p:nvCxnSpPr>
        <p:spPr bwMode="auto">
          <a:xfrm>
            <a:off x="4987925" y="5416550"/>
            <a:ext cx="0" cy="252413"/>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23" name="122 Conector recto"/>
          <p:cNvCxnSpPr/>
          <p:nvPr>
            <p:custDataLst>
              <p:tags r:id="rId95"/>
            </p:custDataLst>
          </p:nvPr>
        </p:nvCxnSpPr>
        <p:spPr bwMode="auto">
          <a:xfrm flipV="1">
            <a:off x="5064125" y="5421313"/>
            <a:ext cx="0" cy="24765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4" name="123 Conector recto"/>
          <p:cNvCxnSpPr/>
          <p:nvPr>
            <p:custDataLst>
              <p:tags r:id="rId96"/>
            </p:custDataLst>
          </p:nvPr>
        </p:nvCxnSpPr>
        <p:spPr bwMode="auto">
          <a:xfrm>
            <a:off x="5064125" y="5421313"/>
            <a:ext cx="887412"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5" name="124 Conector recto"/>
          <p:cNvCxnSpPr/>
          <p:nvPr>
            <p:custDataLst>
              <p:tags r:id="rId97"/>
            </p:custDataLst>
          </p:nvPr>
        </p:nvCxnSpPr>
        <p:spPr bwMode="auto">
          <a:xfrm>
            <a:off x="5951537" y="5421313"/>
            <a:ext cx="0" cy="152400"/>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9341" name="Marcador de texto 2"/>
          <p:cNvSpPr>
            <a:spLocks noGrp="1"/>
          </p:cNvSpPr>
          <p:nvPr>
            <p:custDataLst>
              <p:tags r:id="rId98"/>
            </p:custDataLst>
          </p:nvPr>
        </p:nvSpPr>
        <p:spPr bwMode="auto">
          <a:xfrm>
            <a:off x="2112962" y="61182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52777F52-90F6-4857-AB43-EED9FBA6FFF7}" type="datetime'''''''''''''''''''''2''''''''0''''''''''2''''''''''0'''">
              <a:rPr lang="es-AR" altLang="en-US" sz="1000" b="1" smtClean="0">
                <a:effectLst/>
                <a:latin typeface="+mn-lt"/>
                <a:cs typeface="+mn-cs"/>
              </a:rPr>
              <a:pPr/>
              <a:t>2020</a:t>
            </a:fld>
            <a:endParaRPr lang="es-AR" sz="1000" b="1">
              <a:latin typeface="+mn-lt"/>
              <a:cs typeface="+mn-cs"/>
              <a:sym typeface="+mn-lt"/>
            </a:endParaRPr>
          </a:p>
        </p:txBody>
      </p:sp>
      <p:sp>
        <p:nvSpPr>
          <p:cNvPr id="9342" name="Marcador de texto 2"/>
          <p:cNvSpPr>
            <a:spLocks noGrp="1"/>
          </p:cNvSpPr>
          <p:nvPr>
            <p:custDataLst>
              <p:tags r:id="rId99"/>
            </p:custDataLst>
          </p:nvPr>
        </p:nvSpPr>
        <p:spPr bwMode="auto">
          <a:xfrm>
            <a:off x="3038475" y="61182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03176366-0BED-48B8-9BC1-10E9640F62F9}" type="datetime'''''''''''''''''''''2''''02''''''''1'''''''''''''''''''''">
              <a:rPr lang="es-AR" altLang="en-US" sz="1000" b="1" smtClean="0">
                <a:effectLst/>
                <a:latin typeface="+mn-lt"/>
                <a:cs typeface="+mn-cs"/>
              </a:rPr>
              <a:pPr/>
              <a:t>2021</a:t>
            </a:fld>
            <a:endParaRPr lang="es-AR" sz="1000" b="1">
              <a:latin typeface="+mn-lt"/>
              <a:cs typeface="+mn-cs"/>
              <a:sym typeface="+mn-lt"/>
            </a:endParaRPr>
          </a:p>
        </p:txBody>
      </p:sp>
      <p:sp>
        <p:nvSpPr>
          <p:cNvPr id="9344" name="Marcador de texto 2"/>
          <p:cNvSpPr>
            <a:spLocks noGrp="1"/>
          </p:cNvSpPr>
          <p:nvPr>
            <p:custDataLst>
              <p:tags r:id="rId100"/>
            </p:custDataLst>
          </p:nvPr>
        </p:nvSpPr>
        <p:spPr bwMode="auto">
          <a:xfrm>
            <a:off x="3963987" y="61182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DA9FA9C9-DAE5-42EC-A847-509D72C9F651}" type="datetime'''''''''20''''''''''2''''''''''''''''''2'''''">
              <a:rPr lang="es-AR" altLang="en-US" sz="1000" b="1" smtClean="0">
                <a:effectLst/>
                <a:latin typeface="+mn-lt"/>
                <a:cs typeface="+mn-cs"/>
              </a:rPr>
              <a:pPr/>
              <a:t>2022</a:t>
            </a:fld>
            <a:endParaRPr lang="es-AR" sz="1000" b="1">
              <a:latin typeface="+mn-lt"/>
              <a:cs typeface="+mn-cs"/>
              <a:sym typeface="+mn-lt"/>
            </a:endParaRPr>
          </a:p>
        </p:txBody>
      </p:sp>
      <p:sp>
        <p:nvSpPr>
          <p:cNvPr id="9343" name="Marcador de texto 2"/>
          <p:cNvSpPr>
            <a:spLocks noGrp="1"/>
          </p:cNvSpPr>
          <p:nvPr>
            <p:custDataLst>
              <p:tags r:id="rId101"/>
            </p:custDataLst>
          </p:nvPr>
        </p:nvSpPr>
        <p:spPr bwMode="auto">
          <a:xfrm>
            <a:off x="4889500" y="61182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245EBC58-5B5A-42AC-9550-5B06BB16EB1A}" type="datetime'2''''''''''0''2''''''''''''''''''''''''''''''''''''''''''''3'">
              <a:rPr lang="es-AR" altLang="en-US" sz="1000" b="1" smtClean="0">
                <a:effectLst/>
                <a:latin typeface="+mn-lt"/>
                <a:cs typeface="+mn-cs"/>
              </a:rPr>
              <a:pPr/>
              <a:t>2023</a:t>
            </a:fld>
            <a:endParaRPr lang="es-AR" sz="1000" b="1">
              <a:latin typeface="+mn-lt"/>
              <a:cs typeface="+mn-cs"/>
              <a:sym typeface="+mn-lt"/>
            </a:endParaRPr>
          </a:p>
        </p:txBody>
      </p:sp>
      <p:sp>
        <p:nvSpPr>
          <p:cNvPr id="9340" name="Marcador de texto 2"/>
          <p:cNvSpPr>
            <a:spLocks noGrp="1"/>
          </p:cNvSpPr>
          <p:nvPr>
            <p:custDataLst>
              <p:tags r:id="rId102"/>
            </p:custDataLst>
          </p:nvPr>
        </p:nvSpPr>
        <p:spPr bwMode="auto">
          <a:xfrm>
            <a:off x="5815012" y="61182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82650CF4-4B56-4147-B3D8-4E33DD67CB6C}" type="datetime'''''''''''''2''''''02''''''''''''''''''4'''''''''''''''''">
              <a:rPr lang="es-AR" altLang="en-US" sz="1000" b="1" smtClean="0">
                <a:effectLst/>
                <a:latin typeface="+mn-lt"/>
                <a:cs typeface="+mn-cs"/>
              </a:rPr>
              <a:pPr/>
              <a:t>2024</a:t>
            </a:fld>
            <a:endParaRPr lang="es-AR" sz="1000" b="1">
              <a:latin typeface="+mn-lt"/>
              <a:cs typeface="+mn-cs"/>
              <a:sym typeface="+mn-lt"/>
            </a:endParaRPr>
          </a:p>
        </p:txBody>
      </p:sp>
      <p:sp>
        <p:nvSpPr>
          <p:cNvPr id="6" name="Text Placeholder 2">
            <a:extLst>
              <a:ext uri="{FF2B5EF4-FFF2-40B4-BE49-F238E27FC236}">
                <a16:creationId xmlns:a16="http://schemas.microsoft.com/office/drawing/2014/main" id="{12F08F44-6BC2-46C7-7B10-CD8A5A3DCBC0}"/>
              </a:ext>
            </a:extLst>
          </p:cNvPr>
          <p:cNvSpPr>
            <a:spLocks noGrp="1"/>
          </p:cNvSpPr>
          <p:nvPr>
            <p:custDataLst>
              <p:tags r:id="rId103"/>
            </p:custDataLst>
          </p:nvPr>
        </p:nvSpPr>
        <p:spPr bwMode="gray">
          <a:xfrm>
            <a:off x="1938337" y="5578475"/>
            <a:ext cx="6223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DD5FAD6-58AC-42DC-9BE3-5DA893650616}" type="datetime'''''''90''''.2''''''61''''''.''''''''''8''''''6''''''''''8'''">
              <a:rPr lang="es-AR" altLang="en-US" sz="1000" b="1" smtClean="0">
                <a:ea typeface="+mn-ea"/>
                <a:cs typeface="+mn-cs"/>
              </a:rPr>
              <a:pPr/>
              <a:t>90.261.868</a:t>
            </a:fld>
            <a:endParaRPr lang="es-AR" altLang="es-AR" sz="1000" b="1" dirty="0">
              <a:ea typeface="+mn-ea"/>
              <a:cs typeface="+mn-cs"/>
              <a:sym typeface="+mn-lt"/>
            </a:endParaRPr>
          </a:p>
        </p:txBody>
      </p:sp>
      <p:sp>
        <p:nvSpPr>
          <p:cNvPr id="7" name="Text Placeholder 2">
            <a:extLst>
              <a:ext uri="{FF2B5EF4-FFF2-40B4-BE49-F238E27FC236}">
                <a16:creationId xmlns:a16="http://schemas.microsoft.com/office/drawing/2014/main" id="{B928BDA6-AA1B-A9B2-62C8-C7B0BD560946}"/>
              </a:ext>
            </a:extLst>
          </p:cNvPr>
          <p:cNvSpPr>
            <a:spLocks noGrp="1"/>
          </p:cNvSpPr>
          <p:nvPr>
            <p:custDataLst>
              <p:tags r:id="rId104"/>
            </p:custDataLst>
          </p:nvPr>
        </p:nvSpPr>
        <p:spPr bwMode="gray">
          <a:xfrm>
            <a:off x="2863849" y="5592763"/>
            <a:ext cx="6223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250C2BF-B35E-4E1D-A3DA-1B1F586756C3}" type="datetime'86''.''''''''''''''418''.9''''''''''''0''''''''''''5'''''''''">
              <a:rPr lang="es-AR" altLang="en-US" sz="1000" b="1" smtClean="0">
                <a:ea typeface="+mn-ea"/>
                <a:cs typeface="+mn-cs"/>
              </a:rPr>
              <a:pPr/>
              <a:t>86.418.905</a:t>
            </a:fld>
            <a:endParaRPr lang="es-AR" altLang="es-AR" sz="1000" b="1" dirty="0">
              <a:ea typeface="+mn-ea"/>
              <a:cs typeface="+mn-cs"/>
              <a:sym typeface="+mn-lt"/>
            </a:endParaRPr>
          </a:p>
        </p:txBody>
      </p:sp>
      <p:sp>
        <p:nvSpPr>
          <p:cNvPr id="10" name="Text Placeholder 2">
            <a:extLst>
              <a:ext uri="{FF2B5EF4-FFF2-40B4-BE49-F238E27FC236}">
                <a16:creationId xmlns:a16="http://schemas.microsoft.com/office/drawing/2014/main" id="{ECCC6A09-DE7F-CA68-0F3C-D53A2DC2155D}"/>
              </a:ext>
            </a:extLst>
          </p:cNvPr>
          <p:cNvSpPr>
            <a:spLocks noGrp="1"/>
          </p:cNvSpPr>
          <p:nvPr>
            <p:custDataLst>
              <p:tags r:id="rId105"/>
            </p:custDataLst>
          </p:nvPr>
        </p:nvSpPr>
        <p:spPr bwMode="gray">
          <a:xfrm>
            <a:off x="3789362" y="5589588"/>
            <a:ext cx="6223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33FEC5A-D54C-4728-943C-8C837CAD7B89}" type="datetime'''''''8''7''''.''1''''''''5''''''9''.''''0''''''''''66'''''''">
              <a:rPr lang="es-AR" altLang="en-US" sz="1000" b="1" smtClean="0">
                <a:ea typeface="+mn-ea"/>
                <a:cs typeface="+mn-cs"/>
              </a:rPr>
              <a:pPr/>
              <a:t>87.159.066</a:t>
            </a:fld>
            <a:endParaRPr lang="es-AR" altLang="es-AR" sz="1000" b="1" dirty="0">
              <a:ea typeface="+mn-ea"/>
              <a:cs typeface="+mn-cs"/>
              <a:sym typeface="+mn-lt"/>
            </a:endParaRPr>
          </a:p>
        </p:txBody>
      </p:sp>
      <p:sp>
        <p:nvSpPr>
          <p:cNvPr id="11" name="Text Placeholder 2">
            <a:extLst>
              <a:ext uri="{FF2B5EF4-FFF2-40B4-BE49-F238E27FC236}">
                <a16:creationId xmlns:a16="http://schemas.microsoft.com/office/drawing/2014/main" id="{9E2408EE-7DFD-1248-CB23-5EA39B9106A2}"/>
              </a:ext>
            </a:extLst>
          </p:cNvPr>
          <p:cNvSpPr>
            <a:spLocks noGrp="1"/>
          </p:cNvSpPr>
          <p:nvPr>
            <p:custDataLst>
              <p:tags r:id="rId106"/>
            </p:custDataLst>
          </p:nvPr>
        </p:nvSpPr>
        <p:spPr bwMode="gray">
          <a:xfrm>
            <a:off x="4714874" y="5707063"/>
            <a:ext cx="6223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B5AE442-18E9-430F-BEE9-AF6D749CAA38}" type="datetime'''5''''''''''''''5''''.''''51''''''''''''2.''92''4'''''''''">
              <a:rPr lang="es-AR" altLang="en-US" sz="1000" b="1" smtClean="0">
                <a:ea typeface="+mn-ea"/>
                <a:cs typeface="+mn-cs"/>
              </a:rPr>
              <a:pPr/>
              <a:t>55.512.924</a:t>
            </a:fld>
            <a:endParaRPr lang="es-AR" altLang="es-AR" sz="1000" b="1" dirty="0">
              <a:ea typeface="+mn-ea"/>
              <a:cs typeface="+mn-cs"/>
              <a:sym typeface="+mn-lt"/>
            </a:endParaRPr>
          </a:p>
        </p:txBody>
      </p:sp>
      <p:sp>
        <p:nvSpPr>
          <p:cNvPr id="12" name="Text Placeholder 2">
            <a:extLst>
              <a:ext uri="{FF2B5EF4-FFF2-40B4-BE49-F238E27FC236}">
                <a16:creationId xmlns:a16="http://schemas.microsoft.com/office/drawing/2014/main" id="{7493D11B-182D-F8A8-1D85-02139DC0C606}"/>
              </a:ext>
            </a:extLst>
          </p:cNvPr>
          <p:cNvSpPr>
            <a:spLocks noGrp="1"/>
          </p:cNvSpPr>
          <p:nvPr>
            <p:custDataLst>
              <p:tags r:id="rId107"/>
            </p:custDataLst>
          </p:nvPr>
        </p:nvSpPr>
        <p:spPr bwMode="gray">
          <a:xfrm>
            <a:off x="5640387" y="5611813"/>
            <a:ext cx="6223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373B97C-919E-45B2-9C4C-19039CA220CF}" type="datetime'''''''81''''''''.3''''''2''''''6''.''''''''0''''''''''''''87'">
              <a:rPr lang="es-AR" altLang="en-US" sz="1000" b="1" smtClean="0">
                <a:ea typeface="+mn-ea"/>
                <a:cs typeface="+mn-cs"/>
              </a:rPr>
              <a:pPr/>
              <a:t>81.326.087</a:t>
            </a:fld>
            <a:endParaRPr lang="es-AR" altLang="es-AR" sz="1000" b="1" dirty="0">
              <a:ea typeface="+mn-ea"/>
              <a:cs typeface="+mn-cs"/>
              <a:sym typeface="+mn-lt"/>
            </a:endParaRPr>
          </a:p>
        </p:txBody>
      </p:sp>
      <p:sp>
        <p:nvSpPr>
          <p:cNvPr id="9345" name="Marcador de texto 2"/>
          <p:cNvSpPr>
            <a:spLocks noGrp="1"/>
          </p:cNvSpPr>
          <p:nvPr>
            <p:custDataLst>
              <p:tags r:id="rId108"/>
            </p:custDataLst>
          </p:nvPr>
        </p:nvSpPr>
        <p:spPr bwMode="auto">
          <a:xfrm>
            <a:off x="2554289" y="5305425"/>
            <a:ext cx="276225" cy="193675"/>
          </a:xfrm>
          <a:prstGeom prst="ellipse">
            <a:avLst/>
          </a:prstGeom>
          <a:solidFill>
            <a:schemeClr val="bg1"/>
          </a:solidFill>
          <a:ln w="9525">
            <a:solidFill>
              <a:schemeClr val="tx1"/>
            </a:solidFill>
            <a:round/>
            <a:headEnd/>
            <a:tailEnd/>
          </a:ln>
        </p:spPr>
        <p:txBody>
          <a:bodyPr vert="horz" wrap="none" lIns="0" tIns="0" rIns="0" bIns="0" anchor="ctr"/>
          <a:lstStyle/>
          <a:p>
            <a:pPr algn="ctr">
              <a:lnSpc>
                <a:spcPct val="90000"/>
              </a:lnSpc>
              <a:buFont typeface="Arial" pitchFamily="34" charset="0"/>
              <a:buNone/>
            </a:pPr>
            <a:fld id="{13787CA1-0730-4EEF-8517-8A7AA6E322D6}" type="datetime'''''''''''''''''''''''''-''''''''''''''4%'''''''''''''''''">
              <a:rPr lang="es-AR" altLang="en-US" sz="1000" b="1" smtClean="0">
                <a:effectLst/>
                <a:latin typeface="+mn-lt"/>
                <a:cs typeface="+mn-cs"/>
              </a:rPr>
              <a:pPr/>
              <a:t>-4%</a:t>
            </a:fld>
            <a:endParaRPr lang="es-AR" sz="1000" b="1">
              <a:latin typeface="+mn-lt"/>
              <a:cs typeface="+mn-cs"/>
              <a:sym typeface="+mn-lt"/>
            </a:endParaRPr>
          </a:p>
        </p:txBody>
      </p:sp>
      <p:sp>
        <p:nvSpPr>
          <p:cNvPr id="139" name="Text Placeholder 2"/>
          <p:cNvSpPr>
            <a:spLocks noGrp="1"/>
          </p:cNvSpPr>
          <p:nvPr>
            <p:custDataLst>
              <p:tags r:id="rId109"/>
            </p:custDataLst>
          </p:nvPr>
        </p:nvSpPr>
        <p:spPr bwMode="auto">
          <a:xfrm>
            <a:off x="3481388" y="5291138"/>
            <a:ext cx="312738" cy="215900"/>
          </a:xfrm>
          <a:prstGeom prst="ellipse">
            <a:avLst/>
          </a:prstGeom>
          <a:solidFill>
            <a:schemeClr val="bg1"/>
          </a:solidFill>
          <a:ln w="9525" algn="ctr">
            <a:solidFill>
              <a:schemeClr val="tx1"/>
            </a:solid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defRPr/>
            </a:pPr>
            <a:fld id="{B5159F7A-141E-431A-84C9-0DAEFB8C4C50}" type="datetime'''''''''''+''''''''''''''''1''''''%'''''''''''">
              <a:rPr lang="es-AR" altLang="en-US" sz="1000" b="1" smtClean="0">
                <a:effectLst/>
                <a:ea typeface="+mn-ea"/>
                <a:cs typeface="+mn-cs"/>
              </a:rPr>
              <a:pPr/>
              <a:t>+1%</a:t>
            </a:fld>
            <a:endParaRPr lang="es-AR" altLang="es-AR" sz="1000" b="1">
              <a:ea typeface="+mn-ea"/>
              <a:cs typeface="+mn-cs"/>
              <a:sym typeface="+mn-lt"/>
            </a:endParaRPr>
          </a:p>
        </p:txBody>
      </p:sp>
      <p:sp>
        <p:nvSpPr>
          <p:cNvPr id="9347" name="Marcador de texto 2"/>
          <p:cNvSpPr>
            <a:spLocks noGrp="1"/>
          </p:cNvSpPr>
          <p:nvPr>
            <p:custDataLst>
              <p:tags r:id="rId110"/>
            </p:custDataLst>
          </p:nvPr>
        </p:nvSpPr>
        <p:spPr bwMode="auto">
          <a:xfrm>
            <a:off x="4378324" y="5319713"/>
            <a:ext cx="368300" cy="193675"/>
          </a:xfrm>
          <a:prstGeom prst="ellipse">
            <a:avLst/>
          </a:prstGeom>
          <a:solidFill>
            <a:schemeClr val="bg1"/>
          </a:solidFill>
          <a:ln w="9525">
            <a:solidFill>
              <a:schemeClr val="tx1"/>
            </a:solidFill>
            <a:round/>
            <a:headEnd/>
            <a:tailEnd/>
          </a:ln>
        </p:spPr>
        <p:txBody>
          <a:bodyPr vert="horz" wrap="none" lIns="0" tIns="0" rIns="0" bIns="0" anchor="ctr"/>
          <a:lstStyle/>
          <a:p>
            <a:pPr algn="ctr">
              <a:lnSpc>
                <a:spcPct val="90000"/>
              </a:lnSpc>
              <a:buFont typeface="Arial" pitchFamily="34" charset="0"/>
              <a:buNone/>
            </a:pPr>
            <a:fld id="{B8A5019D-D44B-4136-94DA-FA5789F67768}" type="datetime'''''''''''''''''-''''''''''''3''''''''''''6''''''%'''''''''">
              <a:rPr lang="es-AR" altLang="en-US" sz="1000" b="1" smtClean="0">
                <a:effectLst/>
                <a:latin typeface="+mn-lt"/>
                <a:cs typeface="+mn-cs"/>
              </a:rPr>
              <a:pPr/>
              <a:t>-36%</a:t>
            </a:fld>
            <a:endParaRPr lang="es-AR" sz="1000" b="1">
              <a:latin typeface="+mn-lt"/>
              <a:cs typeface="+mn-cs"/>
              <a:sym typeface="+mn-lt"/>
            </a:endParaRPr>
          </a:p>
        </p:txBody>
      </p:sp>
      <p:sp>
        <p:nvSpPr>
          <p:cNvPr id="9348" name="Marcador de texto 2"/>
          <p:cNvSpPr>
            <a:spLocks noGrp="1"/>
          </p:cNvSpPr>
          <p:nvPr>
            <p:custDataLst>
              <p:tags r:id="rId111"/>
            </p:custDataLst>
          </p:nvPr>
        </p:nvSpPr>
        <p:spPr bwMode="auto">
          <a:xfrm>
            <a:off x="5305425" y="5324475"/>
            <a:ext cx="404813"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A104FED6-307D-43C9-8581-1EA6535D4F32}" type="datetime'''''''''''''''''''+''''''''4''6''%'">
              <a:rPr lang="es-AR" altLang="en-US" sz="1000" b="1" smtClean="0">
                <a:effectLst/>
                <a:latin typeface="+mn-lt"/>
                <a:cs typeface="+mn-cs"/>
              </a:rPr>
              <a:pPr/>
              <a:t>+46%</a:t>
            </a:fld>
            <a:endParaRPr lang="es-AR" sz="1000" b="1">
              <a:latin typeface="+mn-lt"/>
              <a:cs typeface="+mn-cs"/>
              <a:sym typeface="+mn-lt"/>
            </a:endParaRPr>
          </a:p>
        </p:txBody>
      </p:sp>
      <p:sp>
        <p:nvSpPr>
          <p:cNvPr id="230" name="Rectángulo 14"/>
          <p:cNvSpPr>
            <a:spLocks noChangeArrowheads="1"/>
          </p:cNvSpPr>
          <p:nvPr/>
        </p:nvSpPr>
        <p:spPr bwMode="auto">
          <a:xfrm>
            <a:off x="49780" y="3819910"/>
            <a:ext cx="6368482" cy="954107"/>
          </a:xfrm>
          <a:prstGeom prst="rect">
            <a:avLst/>
          </a:prstGeom>
          <a:noFill/>
          <a:ln w="9525">
            <a:noFill/>
            <a:miter lim="800000"/>
            <a:headEnd/>
            <a:tailEnd/>
          </a:ln>
        </p:spPr>
        <p:txBody>
          <a:bodyPr wrap="square">
            <a:spAutoFit/>
          </a:bodyPr>
          <a:lstStyle/>
          <a:p>
            <a:pPr algn="just" eaLnBrk="0" hangingPunct="0"/>
            <a:r>
              <a:rPr lang="en-US" sz="1400" dirty="0"/>
              <a:t>The increase  in 2024 vs 2023 is explained </a:t>
            </a:r>
            <a:r>
              <a:rPr lang="en-AU" sz="1400" dirty="0">
                <a:cs typeface="Calibri" pitchFamily="34" charset="0"/>
              </a:rPr>
              <a:t>by higher Tons of Wheat (8,411k Tons in 2024 vs 2,118k Tons in 2023), Maize (31,349k Tons in 2024 vs 23,649k Tons in 2023), Barley (3,575k tons in 2024 vs 2,800k tons in 2023) &amp; Soya Bean Meal (26,552k Tons in 2024 vs 22,239k Tons in 2023).</a:t>
            </a:r>
            <a:endParaRPr lang="es-AR" sz="1400" dirty="0">
              <a:cs typeface="Calibri" pitchFamily="34" charset="0"/>
            </a:endParaRPr>
          </a:p>
        </p:txBody>
      </p:sp>
      <p:pic>
        <p:nvPicPr>
          <p:cNvPr id="3" name="Imagen 2">
            <a:extLst>
              <a:ext uri="{FF2B5EF4-FFF2-40B4-BE49-F238E27FC236}">
                <a16:creationId xmlns:a16="http://schemas.microsoft.com/office/drawing/2014/main" id="{E8D34E51-7460-49B5-A149-DEBD5D2BC86C}"/>
              </a:ext>
            </a:extLst>
          </p:cNvPr>
          <p:cNvPicPr>
            <a:picLocks noChangeAspect="1"/>
          </p:cNvPicPr>
          <p:nvPr/>
        </p:nvPicPr>
        <p:blipFill>
          <a:blip r:embed="rId118"/>
          <a:stretch>
            <a:fillRect/>
          </a:stretch>
        </p:blipFill>
        <p:spPr>
          <a:xfrm>
            <a:off x="327288" y="164249"/>
            <a:ext cx="5311600" cy="321591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42" name="Object 1" hidden="1"/>
          <p:cNvGraphicFramePr>
            <a:graphicFrameLocks noChangeAspect="1"/>
          </p:cNvGraphicFramePr>
          <p:nvPr>
            <p:custDataLst>
              <p:tags r:id="rId2"/>
            </p:custDataLst>
            <p:extLst>
              <p:ext uri="{D42A27DB-BD31-4B8C-83A1-F6EECF244321}">
                <p14:modId xmlns:p14="http://schemas.microsoft.com/office/powerpoint/2010/main" val="2886065725"/>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8303" name="Diapositiva de think-cell" r:id="rId133" imgW="421" imgH="423" progId="TCLayout.ActiveDocument.1">
                  <p:embed/>
                </p:oleObj>
              </mc:Choice>
              <mc:Fallback>
                <p:oleObj name="Diapositiva de think-cell" r:id="rId133" imgW="421" imgH="423" progId="TCLayout.ActiveDocument.1">
                  <p:embed/>
                  <p:pic>
                    <p:nvPicPr>
                      <p:cNvPr id="0" name="Object 1" hidden="1"/>
                      <p:cNvPicPr>
                        <a:picLocks noChangeAspect="1" noChangeArrowheads="1"/>
                      </p:cNvPicPr>
                      <p:nvPr/>
                    </p:nvPicPr>
                    <p:blipFill>
                      <a:blip r:embed="rId13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sym typeface="Calibri"/>
            </a:endParaRPr>
          </a:p>
        </p:txBody>
      </p:sp>
      <p:pic>
        <p:nvPicPr>
          <p:cNvPr id="10245" name="Picture 16"/>
          <p:cNvPicPr>
            <a:picLocks noChangeAspect="1"/>
          </p:cNvPicPr>
          <p:nvPr/>
        </p:nvPicPr>
        <p:blipFill>
          <a:blip r:embed="rId135" cstate="print"/>
          <a:srcRect/>
          <a:stretch>
            <a:fillRect/>
          </a:stretch>
        </p:blipFill>
        <p:spPr bwMode="auto">
          <a:xfrm>
            <a:off x="0" y="5429250"/>
            <a:ext cx="12192000" cy="1350962"/>
          </a:xfrm>
          <a:prstGeom prst="rect">
            <a:avLst/>
          </a:prstGeom>
          <a:noFill/>
          <a:ln w="9525">
            <a:noFill/>
            <a:miter lim="800000"/>
            <a:headEnd/>
            <a:tailEnd/>
          </a:ln>
        </p:spPr>
      </p:pic>
      <p:sp>
        <p:nvSpPr>
          <p:cNvPr id="10246"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graphicFrame>
        <p:nvGraphicFramePr>
          <p:cNvPr id="143" name="Chart 3">
            <a:extLst>
              <a:ext uri="{FF2B5EF4-FFF2-40B4-BE49-F238E27FC236}">
                <a16:creationId xmlns:a16="http://schemas.microsoft.com/office/drawing/2014/main" id="{9BB1A451-27B4-4A67-BF82-D24B7147DB96}"/>
              </a:ext>
            </a:extLst>
          </p:cNvPr>
          <p:cNvGraphicFramePr/>
          <p:nvPr>
            <p:custDataLst>
              <p:tags r:id="rId4"/>
            </p:custDataLst>
            <p:extLst>
              <p:ext uri="{D42A27DB-BD31-4B8C-83A1-F6EECF244321}">
                <p14:modId xmlns:p14="http://schemas.microsoft.com/office/powerpoint/2010/main" val="4087436260"/>
              </p:ext>
            </p:extLst>
          </p:nvPr>
        </p:nvGraphicFramePr>
        <p:xfrm>
          <a:off x="7761288" y="22225"/>
          <a:ext cx="4149725" cy="6007100"/>
        </p:xfrm>
        <a:graphic>
          <a:graphicData uri="http://schemas.openxmlformats.org/drawingml/2006/chart">
            <c:chart xmlns:c="http://schemas.openxmlformats.org/drawingml/2006/chart" xmlns:r="http://schemas.openxmlformats.org/officeDocument/2006/relationships" r:id="rId136"/>
          </a:graphicData>
        </a:graphic>
      </p:graphicFrame>
      <p:cxnSp>
        <p:nvCxnSpPr>
          <p:cNvPr id="33" name="Conector recto 32">
            <a:extLst>
              <a:ext uri="{FF2B5EF4-FFF2-40B4-BE49-F238E27FC236}">
                <a16:creationId xmlns:a16="http://schemas.microsoft.com/office/drawing/2014/main" id="{4217F458-9E59-4D08-B04F-381D14D2D70B}"/>
              </a:ext>
            </a:extLst>
          </p:cNvPr>
          <p:cNvCxnSpPr/>
          <p:nvPr>
            <p:custDataLst>
              <p:tags r:id="rId5"/>
            </p:custDataLst>
          </p:nvPr>
        </p:nvCxnSpPr>
        <p:spPr bwMode="auto">
          <a:xfrm flipH="1">
            <a:off x="10001250" y="1643063"/>
            <a:ext cx="7143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 name="Conector recto 9">
            <a:extLst>
              <a:ext uri="{FF2B5EF4-FFF2-40B4-BE49-F238E27FC236}">
                <a16:creationId xmlns:a16="http://schemas.microsoft.com/office/drawing/2014/main" id="{DAC3793D-7C60-4AE3-AC86-2142C7CD274F}"/>
              </a:ext>
            </a:extLst>
          </p:cNvPr>
          <p:cNvCxnSpPr/>
          <p:nvPr>
            <p:custDataLst>
              <p:tags r:id="rId6"/>
            </p:custDataLst>
          </p:nvPr>
        </p:nvCxnSpPr>
        <p:spPr bwMode="auto">
          <a:xfrm flipH="1">
            <a:off x="8407400" y="625475"/>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 name="Conector recto 21">
            <a:extLst>
              <a:ext uri="{FF2B5EF4-FFF2-40B4-BE49-F238E27FC236}">
                <a16:creationId xmlns:a16="http://schemas.microsoft.com/office/drawing/2014/main" id="{9FE89683-66FA-44B0-BE8B-F90EC70BD4C1}"/>
              </a:ext>
            </a:extLst>
          </p:cNvPr>
          <p:cNvCxnSpPr/>
          <p:nvPr>
            <p:custDataLst>
              <p:tags r:id="rId7"/>
            </p:custDataLst>
          </p:nvPr>
        </p:nvCxnSpPr>
        <p:spPr bwMode="auto">
          <a:xfrm flipH="1">
            <a:off x="10001250" y="857250"/>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8" name="Conector recto 47">
            <a:extLst>
              <a:ext uri="{FF2B5EF4-FFF2-40B4-BE49-F238E27FC236}">
                <a16:creationId xmlns:a16="http://schemas.microsoft.com/office/drawing/2014/main" id="{A67483EC-C29F-4100-B736-D00538E5224A}"/>
              </a:ext>
            </a:extLst>
          </p:cNvPr>
          <p:cNvCxnSpPr/>
          <p:nvPr>
            <p:custDataLst>
              <p:tags r:id="rId8"/>
            </p:custDataLst>
          </p:nvPr>
        </p:nvCxnSpPr>
        <p:spPr bwMode="auto">
          <a:xfrm flipH="1">
            <a:off x="10798175" y="1239838"/>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 name="Conector recto 15">
            <a:extLst>
              <a:ext uri="{FF2B5EF4-FFF2-40B4-BE49-F238E27FC236}">
                <a16:creationId xmlns:a16="http://schemas.microsoft.com/office/drawing/2014/main" id="{9D81B006-99C0-4920-B81F-127F48867C8A}"/>
              </a:ext>
            </a:extLst>
          </p:cNvPr>
          <p:cNvCxnSpPr/>
          <p:nvPr>
            <p:custDataLst>
              <p:tags r:id="rId9"/>
            </p:custDataLst>
          </p:nvPr>
        </p:nvCxnSpPr>
        <p:spPr bwMode="auto">
          <a:xfrm flipH="1">
            <a:off x="9204325" y="785813"/>
            <a:ext cx="71438" cy="666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9" name="Conector recto 28">
            <a:extLst>
              <a:ext uri="{FF2B5EF4-FFF2-40B4-BE49-F238E27FC236}">
                <a16:creationId xmlns:a16="http://schemas.microsoft.com/office/drawing/2014/main" id="{922AB2BE-38C7-4430-A4B5-43247E82FC3A}"/>
              </a:ext>
            </a:extLst>
          </p:cNvPr>
          <p:cNvCxnSpPr/>
          <p:nvPr>
            <p:custDataLst>
              <p:tags r:id="rId10"/>
            </p:custDataLst>
          </p:nvPr>
        </p:nvCxnSpPr>
        <p:spPr bwMode="auto">
          <a:xfrm flipH="1">
            <a:off x="9204325" y="5648325"/>
            <a:ext cx="71438" cy="1635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8" name="Conector recto 27">
            <a:extLst>
              <a:ext uri="{FF2B5EF4-FFF2-40B4-BE49-F238E27FC236}">
                <a16:creationId xmlns:a16="http://schemas.microsoft.com/office/drawing/2014/main" id="{38B80773-8345-48F2-9518-EE3A636EB6AA}"/>
              </a:ext>
            </a:extLst>
          </p:cNvPr>
          <p:cNvCxnSpPr/>
          <p:nvPr>
            <p:custDataLst>
              <p:tags r:id="rId11"/>
            </p:custDataLst>
          </p:nvPr>
        </p:nvCxnSpPr>
        <p:spPr bwMode="auto">
          <a:xfrm flipH="1">
            <a:off x="10001250" y="5784849"/>
            <a:ext cx="71438" cy="825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 name="Conector recto 8">
            <a:extLst>
              <a:ext uri="{FF2B5EF4-FFF2-40B4-BE49-F238E27FC236}">
                <a16:creationId xmlns:a16="http://schemas.microsoft.com/office/drawing/2014/main" id="{28877A90-590A-42A3-9ACB-B5D592395134}"/>
              </a:ext>
            </a:extLst>
          </p:cNvPr>
          <p:cNvCxnSpPr/>
          <p:nvPr>
            <p:custDataLst>
              <p:tags r:id="rId12"/>
            </p:custDataLst>
          </p:nvPr>
        </p:nvCxnSpPr>
        <p:spPr bwMode="auto">
          <a:xfrm flipH="1">
            <a:off x="8407400" y="1423988"/>
            <a:ext cx="7143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CC7A9012-E276-4079-9374-03094EA6A16C}"/>
              </a:ext>
            </a:extLst>
          </p:cNvPr>
          <p:cNvCxnSpPr>
            <a:cxnSpLocks/>
          </p:cNvCxnSpPr>
          <p:nvPr>
            <p:custDataLst>
              <p:tags r:id="rId13"/>
            </p:custDataLst>
          </p:nvPr>
        </p:nvCxnSpPr>
        <p:spPr bwMode="auto">
          <a:xfrm flipH="1">
            <a:off x="9204325" y="5716588"/>
            <a:ext cx="71438" cy="1095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304" name="Conector recto 10303">
            <a:extLst>
              <a:ext uri="{FF2B5EF4-FFF2-40B4-BE49-F238E27FC236}">
                <a16:creationId xmlns:a16="http://schemas.microsoft.com/office/drawing/2014/main" id="{07E8FAF9-DF97-4FB7-83EA-77EA1F91A0EB}"/>
              </a:ext>
            </a:extLst>
          </p:cNvPr>
          <p:cNvCxnSpPr>
            <a:cxnSpLocks/>
          </p:cNvCxnSpPr>
          <p:nvPr>
            <p:custDataLst>
              <p:tags r:id="rId14"/>
            </p:custDataLst>
          </p:nvPr>
        </p:nvCxnSpPr>
        <p:spPr bwMode="auto">
          <a:xfrm flipH="1" flipV="1">
            <a:off x="10798175" y="1308100"/>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9" name="Conector recto 18">
            <a:extLst>
              <a:ext uri="{FF2B5EF4-FFF2-40B4-BE49-F238E27FC236}">
                <a16:creationId xmlns:a16="http://schemas.microsoft.com/office/drawing/2014/main" id="{90F14580-4FCF-4E8F-8AF8-0AD9B457E0ED}"/>
              </a:ext>
            </a:extLst>
          </p:cNvPr>
          <p:cNvCxnSpPr/>
          <p:nvPr>
            <p:custDataLst>
              <p:tags r:id="rId15"/>
            </p:custDataLst>
          </p:nvPr>
        </p:nvCxnSpPr>
        <p:spPr bwMode="auto">
          <a:xfrm flipH="1">
            <a:off x="9204325" y="1281112"/>
            <a:ext cx="71438" cy="508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6" name="Conector recto 25">
            <a:extLst>
              <a:ext uri="{FF2B5EF4-FFF2-40B4-BE49-F238E27FC236}">
                <a16:creationId xmlns:a16="http://schemas.microsoft.com/office/drawing/2014/main" id="{0107606C-A9D7-49C1-A30C-F7853250C2C0}"/>
              </a:ext>
            </a:extLst>
          </p:cNvPr>
          <p:cNvCxnSpPr/>
          <p:nvPr>
            <p:custDataLst>
              <p:tags r:id="rId16"/>
            </p:custDataLst>
          </p:nvPr>
        </p:nvCxnSpPr>
        <p:spPr bwMode="auto">
          <a:xfrm flipH="1">
            <a:off x="10798175" y="746125"/>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A2BFF202-9D80-4D83-9BC9-A8F8D420FD82}"/>
              </a:ext>
            </a:extLst>
          </p:cNvPr>
          <p:cNvCxnSpPr/>
          <p:nvPr>
            <p:custDataLst>
              <p:tags r:id="rId17"/>
            </p:custDataLst>
          </p:nvPr>
        </p:nvCxnSpPr>
        <p:spPr bwMode="auto">
          <a:xfrm flipH="1" flipV="1">
            <a:off x="9204325" y="1365249"/>
            <a:ext cx="71438" cy="523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8" name="Conector recto 17">
            <a:extLst>
              <a:ext uri="{FF2B5EF4-FFF2-40B4-BE49-F238E27FC236}">
                <a16:creationId xmlns:a16="http://schemas.microsoft.com/office/drawing/2014/main" id="{60F4E916-77DA-4EBE-AB47-F4E9784B0A49}"/>
              </a:ext>
            </a:extLst>
          </p:cNvPr>
          <p:cNvCxnSpPr>
            <a:cxnSpLocks/>
          </p:cNvCxnSpPr>
          <p:nvPr>
            <p:custDataLst>
              <p:tags r:id="rId18"/>
            </p:custDataLst>
          </p:nvPr>
        </p:nvCxnSpPr>
        <p:spPr bwMode="auto">
          <a:xfrm flipH="1">
            <a:off x="8407400" y="5589588"/>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 name="Conector recto 61">
            <a:extLst>
              <a:ext uri="{FF2B5EF4-FFF2-40B4-BE49-F238E27FC236}">
                <a16:creationId xmlns:a16="http://schemas.microsoft.com/office/drawing/2014/main" id="{25041C5A-2C33-42E0-BD7D-9FABF6E7EA14}"/>
              </a:ext>
            </a:extLst>
          </p:cNvPr>
          <p:cNvCxnSpPr/>
          <p:nvPr>
            <p:custDataLst>
              <p:tags r:id="rId19"/>
            </p:custDataLst>
          </p:nvPr>
        </p:nvCxnSpPr>
        <p:spPr bwMode="auto">
          <a:xfrm flipH="1">
            <a:off x="10798175" y="5648325"/>
            <a:ext cx="71438" cy="2762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5" name="Conector recto 44">
            <a:extLst>
              <a:ext uri="{FF2B5EF4-FFF2-40B4-BE49-F238E27FC236}">
                <a16:creationId xmlns:a16="http://schemas.microsoft.com/office/drawing/2014/main" id="{1CDF2715-343C-4D3D-AC96-2DA01887CA37}"/>
              </a:ext>
            </a:extLst>
          </p:cNvPr>
          <p:cNvCxnSpPr/>
          <p:nvPr>
            <p:custDataLst>
              <p:tags r:id="rId20"/>
            </p:custDataLst>
          </p:nvPr>
        </p:nvCxnSpPr>
        <p:spPr bwMode="auto">
          <a:xfrm flipH="1">
            <a:off x="10798175" y="5853113"/>
            <a:ext cx="71438" cy="762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2" name="Conector recto 31">
            <a:extLst>
              <a:ext uri="{FF2B5EF4-FFF2-40B4-BE49-F238E27FC236}">
                <a16:creationId xmlns:a16="http://schemas.microsoft.com/office/drawing/2014/main" id="{09D35E43-C140-4AC9-8F4E-B56551FF904B}"/>
              </a:ext>
            </a:extLst>
          </p:cNvPr>
          <p:cNvCxnSpPr>
            <a:cxnSpLocks/>
          </p:cNvCxnSpPr>
          <p:nvPr>
            <p:custDataLst>
              <p:tags r:id="rId21"/>
            </p:custDataLst>
          </p:nvPr>
        </p:nvCxnSpPr>
        <p:spPr bwMode="auto">
          <a:xfrm flipH="1">
            <a:off x="11595100" y="723900"/>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9" name="Conector recto 58">
            <a:extLst>
              <a:ext uri="{FF2B5EF4-FFF2-40B4-BE49-F238E27FC236}">
                <a16:creationId xmlns:a16="http://schemas.microsoft.com/office/drawing/2014/main" id="{1DD5E04D-2DBC-43C6-8F5B-EBF8602AACD0}"/>
              </a:ext>
            </a:extLst>
          </p:cNvPr>
          <p:cNvCxnSpPr>
            <a:cxnSpLocks/>
          </p:cNvCxnSpPr>
          <p:nvPr>
            <p:custDataLst>
              <p:tags r:id="rId22"/>
            </p:custDataLst>
          </p:nvPr>
        </p:nvCxnSpPr>
        <p:spPr bwMode="auto">
          <a:xfrm flipH="1" flipV="1">
            <a:off x="11595100" y="792163"/>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3" name="Conector recto 52">
            <a:extLst>
              <a:ext uri="{FF2B5EF4-FFF2-40B4-BE49-F238E27FC236}">
                <a16:creationId xmlns:a16="http://schemas.microsoft.com/office/drawing/2014/main" id="{42030167-E706-4A82-8EE7-3174A074AA12}"/>
              </a:ext>
            </a:extLst>
          </p:cNvPr>
          <p:cNvCxnSpPr/>
          <p:nvPr>
            <p:custDataLst>
              <p:tags r:id="rId23"/>
            </p:custDataLst>
          </p:nvPr>
        </p:nvCxnSpPr>
        <p:spPr bwMode="auto">
          <a:xfrm flipH="1">
            <a:off x="11595100" y="1806575"/>
            <a:ext cx="7143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 name="Conector recto 19">
            <a:extLst>
              <a:ext uri="{FF2B5EF4-FFF2-40B4-BE49-F238E27FC236}">
                <a16:creationId xmlns:a16="http://schemas.microsoft.com/office/drawing/2014/main" id="{C13243DA-3A38-4163-93BB-E6F93D275D01}"/>
              </a:ext>
            </a:extLst>
          </p:cNvPr>
          <p:cNvCxnSpPr/>
          <p:nvPr>
            <p:custDataLst>
              <p:tags r:id="rId24"/>
            </p:custDataLst>
          </p:nvPr>
        </p:nvCxnSpPr>
        <p:spPr bwMode="auto">
          <a:xfrm flipH="1">
            <a:off x="11595100" y="5784850"/>
            <a:ext cx="71438" cy="1555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9" name="Conector recto 38">
            <a:extLst>
              <a:ext uri="{FF2B5EF4-FFF2-40B4-BE49-F238E27FC236}">
                <a16:creationId xmlns:a16="http://schemas.microsoft.com/office/drawing/2014/main" id="{28A5AE2D-1DD7-4067-AD09-E084D91B5F16}"/>
              </a:ext>
            </a:extLst>
          </p:cNvPr>
          <p:cNvCxnSpPr/>
          <p:nvPr>
            <p:custDataLst>
              <p:tags r:id="rId25"/>
            </p:custDataLst>
          </p:nvPr>
        </p:nvCxnSpPr>
        <p:spPr bwMode="auto">
          <a:xfrm>
            <a:off x="7943850" y="507999"/>
            <a:ext cx="49213" cy="1857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4" name="Conector recto 43">
            <a:extLst>
              <a:ext uri="{FF2B5EF4-FFF2-40B4-BE49-F238E27FC236}">
                <a16:creationId xmlns:a16="http://schemas.microsoft.com/office/drawing/2014/main" id="{53C9012A-2592-4E8A-8D5C-FEFF4D4E84D8}"/>
              </a:ext>
            </a:extLst>
          </p:cNvPr>
          <p:cNvCxnSpPr/>
          <p:nvPr>
            <p:custDataLst>
              <p:tags r:id="rId26"/>
            </p:custDataLst>
          </p:nvPr>
        </p:nvCxnSpPr>
        <p:spPr bwMode="auto">
          <a:xfrm flipH="1">
            <a:off x="10001250" y="5648325"/>
            <a:ext cx="71438" cy="2063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5" name="Conector recto 54">
            <a:extLst>
              <a:ext uri="{FF2B5EF4-FFF2-40B4-BE49-F238E27FC236}">
                <a16:creationId xmlns:a16="http://schemas.microsoft.com/office/drawing/2014/main" id="{487FE5DB-8C0C-4C57-AA4C-331FAF22A9CE}"/>
              </a:ext>
            </a:extLst>
          </p:cNvPr>
          <p:cNvCxnSpPr>
            <a:cxnSpLocks/>
          </p:cNvCxnSpPr>
          <p:nvPr>
            <p:custDataLst>
              <p:tags r:id="rId27"/>
            </p:custDataLst>
          </p:nvPr>
        </p:nvCxnSpPr>
        <p:spPr bwMode="auto">
          <a:xfrm flipV="1">
            <a:off x="7943850" y="1423988"/>
            <a:ext cx="49213" cy="206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315" name="Conector recto 10314">
            <a:extLst>
              <a:ext uri="{FF2B5EF4-FFF2-40B4-BE49-F238E27FC236}">
                <a16:creationId xmlns:a16="http://schemas.microsoft.com/office/drawing/2014/main" id="{5A8FDD6A-0C14-4108-94B5-8002DFEFECDF}"/>
              </a:ext>
            </a:extLst>
          </p:cNvPr>
          <p:cNvCxnSpPr/>
          <p:nvPr>
            <p:custDataLst>
              <p:tags r:id="rId28"/>
            </p:custDataLst>
          </p:nvPr>
        </p:nvCxnSpPr>
        <p:spPr bwMode="auto">
          <a:xfrm flipV="1">
            <a:off x="7943850" y="1444625"/>
            <a:ext cx="49213" cy="1873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316" name="Conector recto 10315">
            <a:extLst>
              <a:ext uri="{FF2B5EF4-FFF2-40B4-BE49-F238E27FC236}">
                <a16:creationId xmlns:a16="http://schemas.microsoft.com/office/drawing/2014/main" id="{CBC56D12-E2A4-42AC-9749-A42F48324BEB}"/>
              </a:ext>
            </a:extLst>
          </p:cNvPr>
          <p:cNvCxnSpPr/>
          <p:nvPr>
            <p:custDataLst>
              <p:tags r:id="rId29"/>
            </p:custDataLst>
          </p:nvPr>
        </p:nvCxnSpPr>
        <p:spPr bwMode="auto">
          <a:xfrm>
            <a:off x="7943850" y="5291138"/>
            <a:ext cx="49213" cy="3571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2" name="Conector recto 41">
            <a:extLst>
              <a:ext uri="{FF2B5EF4-FFF2-40B4-BE49-F238E27FC236}">
                <a16:creationId xmlns:a16="http://schemas.microsoft.com/office/drawing/2014/main" id="{D9A3A250-9309-4E18-A75C-F97534D87F44}"/>
              </a:ext>
            </a:extLst>
          </p:cNvPr>
          <p:cNvCxnSpPr/>
          <p:nvPr>
            <p:custDataLst>
              <p:tags r:id="rId30"/>
            </p:custDataLst>
          </p:nvPr>
        </p:nvCxnSpPr>
        <p:spPr bwMode="auto">
          <a:xfrm>
            <a:off x="7943850" y="5478463"/>
            <a:ext cx="49213" cy="1793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 name="Conector recto 6">
            <a:extLst>
              <a:ext uri="{FF2B5EF4-FFF2-40B4-BE49-F238E27FC236}">
                <a16:creationId xmlns:a16="http://schemas.microsoft.com/office/drawing/2014/main" id="{269BD41E-E96E-4E10-996C-1597A7FEA095}"/>
              </a:ext>
            </a:extLst>
          </p:cNvPr>
          <p:cNvCxnSpPr/>
          <p:nvPr>
            <p:custDataLst>
              <p:tags r:id="rId31"/>
            </p:custDataLst>
          </p:nvPr>
        </p:nvCxnSpPr>
        <p:spPr bwMode="auto">
          <a:xfrm flipH="1" flipV="1">
            <a:off x="8407400" y="5657850"/>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20E5C0D3-1DF3-415E-9B59-D8B3608D4F5C}"/>
              </a:ext>
            </a:extLst>
          </p:cNvPr>
          <p:cNvCxnSpPr/>
          <p:nvPr>
            <p:custDataLst>
              <p:tags r:id="rId32"/>
            </p:custDataLst>
          </p:nvPr>
        </p:nvCxnSpPr>
        <p:spPr bwMode="auto">
          <a:xfrm flipH="1" flipV="1">
            <a:off x="8407400" y="693738"/>
            <a:ext cx="71438" cy="68262"/>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7" name="Conector recto 16">
            <a:extLst>
              <a:ext uri="{FF2B5EF4-FFF2-40B4-BE49-F238E27FC236}">
                <a16:creationId xmlns:a16="http://schemas.microsoft.com/office/drawing/2014/main" id="{7B61438D-85B0-4D8E-81C5-A7C76FEEC5F2}"/>
              </a:ext>
            </a:extLst>
          </p:cNvPr>
          <p:cNvCxnSpPr/>
          <p:nvPr>
            <p:custDataLst>
              <p:tags r:id="rId33"/>
            </p:custDataLst>
          </p:nvPr>
        </p:nvCxnSpPr>
        <p:spPr bwMode="auto">
          <a:xfrm flipH="1" flipV="1">
            <a:off x="9204325" y="5829300"/>
            <a:ext cx="71438" cy="238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Conector recto 22">
            <a:extLst>
              <a:ext uri="{FF2B5EF4-FFF2-40B4-BE49-F238E27FC236}">
                <a16:creationId xmlns:a16="http://schemas.microsoft.com/office/drawing/2014/main" id="{9E093C7B-2148-4555-A122-3E9AB0AB38A8}"/>
              </a:ext>
            </a:extLst>
          </p:cNvPr>
          <p:cNvCxnSpPr/>
          <p:nvPr>
            <p:custDataLst>
              <p:tags r:id="rId34"/>
            </p:custDataLst>
          </p:nvPr>
        </p:nvCxnSpPr>
        <p:spPr bwMode="auto">
          <a:xfrm flipH="1" flipV="1">
            <a:off x="9204325" y="854075"/>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4" name="Conector recto 23">
            <a:extLst>
              <a:ext uri="{FF2B5EF4-FFF2-40B4-BE49-F238E27FC236}">
                <a16:creationId xmlns:a16="http://schemas.microsoft.com/office/drawing/2014/main" id="{B8048EDD-BBA7-413E-A3CC-E23054F4C40A}"/>
              </a:ext>
            </a:extLst>
          </p:cNvPr>
          <p:cNvCxnSpPr/>
          <p:nvPr>
            <p:custDataLst>
              <p:tags r:id="rId35"/>
            </p:custDataLst>
          </p:nvPr>
        </p:nvCxnSpPr>
        <p:spPr bwMode="auto">
          <a:xfrm flipH="1">
            <a:off x="10001250" y="5853113"/>
            <a:ext cx="71438" cy="222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5" name="Conector recto 24">
            <a:extLst>
              <a:ext uri="{FF2B5EF4-FFF2-40B4-BE49-F238E27FC236}">
                <a16:creationId xmlns:a16="http://schemas.microsoft.com/office/drawing/2014/main" id="{72CAAD87-6BC2-4E6B-9B74-2F01E227FB1A}"/>
              </a:ext>
            </a:extLst>
          </p:cNvPr>
          <p:cNvCxnSpPr/>
          <p:nvPr>
            <p:custDataLst>
              <p:tags r:id="rId36"/>
            </p:custDataLst>
          </p:nvPr>
        </p:nvCxnSpPr>
        <p:spPr bwMode="auto">
          <a:xfrm flipH="1" flipV="1">
            <a:off x="10001250" y="925513"/>
            <a:ext cx="71438" cy="68262"/>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0" name="Conector recto 29">
            <a:extLst>
              <a:ext uri="{FF2B5EF4-FFF2-40B4-BE49-F238E27FC236}">
                <a16:creationId xmlns:a16="http://schemas.microsoft.com/office/drawing/2014/main" id="{7AB7CF8B-F1BD-425B-A662-44C974BC7916}"/>
              </a:ext>
            </a:extLst>
          </p:cNvPr>
          <p:cNvCxnSpPr/>
          <p:nvPr>
            <p:custDataLst>
              <p:tags r:id="rId37"/>
            </p:custDataLst>
          </p:nvPr>
        </p:nvCxnSpPr>
        <p:spPr bwMode="auto">
          <a:xfrm flipH="1">
            <a:off x="10798175" y="5784850"/>
            <a:ext cx="71438" cy="1428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1" name="Conector recto 30">
            <a:extLst>
              <a:ext uri="{FF2B5EF4-FFF2-40B4-BE49-F238E27FC236}">
                <a16:creationId xmlns:a16="http://schemas.microsoft.com/office/drawing/2014/main" id="{C5ACD369-0D65-46B0-9FD1-E001619CC365}"/>
              </a:ext>
            </a:extLst>
          </p:cNvPr>
          <p:cNvCxnSpPr/>
          <p:nvPr>
            <p:custDataLst>
              <p:tags r:id="rId38"/>
            </p:custDataLst>
          </p:nvPr>
        </p:nvCxnSpPr>
        <p:spPr bwMode="auto">
          <a:xfrm flipH="1" flipV="1">
            <a:off x="10798175" y="814388"/>
            <a:ext cx="71438" cy="68262"/>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0" name="Conector recto 39">
            <a:extLst>
              <a:ext uri="{FF2B5EF4-FFF2-40B4-BE49-F238E27FC236}">
                <a16:creationId xmlns:a16="http://schemas.microsoft.com/office/drawing/2014/main" id="{65BCE41F-EC01-4602-8110-1593012E4963}"/>
              </a:ext>
            </a:extLst>
          </p:cNvPr>
          <p:cNvCxnSpPr/>
          <p:nvPr>
            <p:custDataLst>
              <p:tags r:id="rId39"/>
            </p:custDataLst>
          </p:nvPr>
        </p:nvCxnSpPr>
        <p:spPr bwMode="auto">
          <a:xfrm flipH="1">
            <a:off x="11595100" y="5853113"/>
            <a:ext cx="71438" cy="87312"/>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 name="Conector recto 40">
            <a:extLst>
              <a:ext uri="{FF2B5EF4-FFF2-40B4-BE49-F238E27FC236}">
                <a16:creationId xmlns:a16="http://schemas.microsoft.com/office/drawing/2014/main" id="{BEAD8739-CEA5-4581-8722-58A91CDAA344}"/>
              </a:ext>
            </a:extLst>
          </p:cNvPr>
          <p:cNvCxnSpPr/>
          <p:nvPr>
            <p:custDataLst>
              <p:tags r:id="rId40"/>
            </p:custDataLst>
          </p:nvPr>
        </p:nvCxnSpPr>
        <p:spPr bwMode="auto">
          <a:xfrm flipV="1">
            <a:off x="7943850" y="693738"/>
            <a:ext cx="49213" cy="1587"/>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3" name="Conector recto 42">
            <a:extLst>
              <a:ext uri="{FF2B5EF4-FFF2-40B4-BE49-F238E27FC236}">
                <a16:creationId xmlns:a16="http://schemas.microsoft.com/office/drawing/2014/main" id="{FAE8F732-EB13-424A-94E1-20F8D5CC556A}"/>
              </a:ext>
            </a:extLst>
          </p:cNvPr>
          <p:cNvCxnSpPr/>
          <p:nvPr>
            <p:custDataLst>
              <p:tags r:id="rId41"/>
            </p:custDataLst>
          </p:nvPr>
        </p:nvCxnSpPr>
        <p:spPr bwMode="auto">
          <a:xfrm flipV="1">
            <a:off x="7943850" y="779463"/>
            <a:ext cx="49213" cy="103187"/>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7" name="Conector recto 46">
            <a:extLst>
              <a:ext uri="{FF2B5EF4-FFF2-40B4-BE49-F238E27FC236}">
                <a16:creationId xmlns:a16="http://schemas.microsoft.com/office/drawing/2014/main" id="{DF648905-B8FA-4B83-9147-F3B0F69E1BB9}"/>
              </a:ext>
            </a:extLst>
          </p:cNvPr>
          <p:cNvCxnSpPr/>
          <p:nvPr>
            <p:custDataLst>
              <p:tags r:id="rId42"/>
            </p:custDataLst>
          </p:nvPr>
        </p:nvCxnSpPr>
        <p:spPr bwMode="auto">
          <a:xfrm flipV="1">
            <a:off x="7943850" y="5657850"/>
            <a:ext cx="49213" cy="79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33" name="Text Placeholder 2">
            <a:extLst>
              <a:ext uri="{FF2B5EF4-FFF2-40B4-BE49-F238E27FC236}">
                <a16:creationId xmlns:a16="http://schemas.microsoft.com/office/drawing/2014/main" id="{AAB0FB64-1363-41C6-9D6C-6364C75730F6}"/>
              </a:ext>
            </a:extLst>
          </p:cNvPr>
          <p:cNvSpPr>
            <a:spLocks noGrp="1"/>
          </p:cNvSpPr>
          <p:nvPr>
            <p:custDataLst>
              <p:tags r:id="rId43"/>
            </p:custDataLst>
          </p:nvPr>
        </p:nvSpPr>
        <p:spPr bwMode="gray">
          <a:xfrm>
            <a:off x="9275763" y="55118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5A62A2B5-81D4-4637-8E3F-AA4E08A83CEC}" type="datetime'''''''''0'''''''''''',''''4''''''''''''''''''''''''%'''''''">
              <a:rPr lang="es-AR" altLang="en-US" sz="1000" b="1" smtClean="0">
                <a:ea typeface="+mn-ea"/>
                <a:cs typeface="+mn-cs"/>
              </a:rPr>
              <a:pPr/>
              <a:t>0,4%</a:t>
            </a:fld>
            <a:endParaRPr lang="es-AR" altLang="es-AR" sz="1000" b="1" dirty="0">
              <a:ea typeface="+mn-ea"/>
              <a:cs typeface="+mn-cs"/>
              <a:sym typeface="+mn-lt"/>
            </a:endParaRPr>
          </a:p>
        </p:txBody>
      </p:sp>
      <p:sp>
        <p:nvSpPr>
          <p:cNvPr id="92" name="Text Placeholder 2">
            <a:extLst>
              <a:ext uri="{FF2B5EF4-FFF2-40B4-BE49-F238E27FC236}">
                <a16:creationId xmlns:a16="http://schemas.microsoft.com/office/drawing/2014/main" id="{4950A35A-1FA9-477C-9485-6870DDDC0335}"/>
              </a:ext>
            </a:extLst>
          </p:cNvPr>
          <p:cNvSpPr>
            <a:spLocks noGrp="1"/>
          </p:cNvSpPr>
          <p:nvPr>
            <p:custDataLst>
              <p:tags r:id="rId44"/>
            </p:custDataLst>
          </p:nvPr>
        </p:nvSpPr>
        <p:spPr bwMode="gray">
          <a:xfrm>
            <a:off x="9275763" y="56483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B7D80462-A9C5-4F87-B6E3-3FC2C61325C6}" type="datetime'''''0'''''''',''''''''''''''''1''''''%'''''''''''''''''''''">
              <a:rPr lang="es-AR" altLang="en-US" sz="1000" b="1" smtClean="0">
                <a:ea typeface="+mn-ea"/>
                <a:cs typeface="+mn-cs"/>
              </a:rPr>
              <a:pPr/>
              <a:t>0,1%</a:t>
            </a:fld>
            <a:endParaRPr lang="es-AR" altLang="es-AR" sz="1000" b="1" dirty="0">
              <a:ea typeface="+mn-ea"/>
              <a:cs typeface="+mn-cs"/>
              <a:sym typeface="+mn-lt"/>
            </a:endParaRPr>
          </a:p>
        </p:txBody>
      </p:sp>
      <p:sp>
        <p:nvSpPr>
          <p:cNvPr id="117" name="Text Placeholder 2">
            <a:extLst>
              <a:ext uri="{FF2B5EF4-FFF2-40B4-BE49-F238E27FC236}">
                <a16:creationId xmlns:a16="http://schemas.microsoft.com/office/drawing/2014/main" id="{DFE1D08C-B04E-4F4C-9D08-B162559ABACD}"/>
              </a:ext>
            </a:extLst>
          </p:cNvPr>
          <p:cNvSpPr>
            <a:spLocks noGrp="1"/>
          </p:cNvSpPr>
          <p:nvPr>
            <p:custDataLst>
              <p:tags r:id="rId45"/>
            </p:custDataLst>
          </p:nvPr>
        </p:nvSpPr>
        <p:spPr bwMode="gray">
          <a:xfrm>
            <a:off x="9275763" y="57848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0B288FC-92B9-4FE0-A4BD-2F30F2E7C53A}" type="datetime'''''0'''',''''''''''''''''''0''''%'''''">
              <a:rPr lang="es-AR" altLang="en-US" sz="1000" b="1" smtClean="0">
                <a:effectLst/>
                <a:ea typeface="+mn-ea"/>
                <a:cs typeface="+mn-cs"/>
              </a:rPr>
              <a:pPr marL="0" indent="0">
                <a:lnSpc>
                  <a:spcPct val="90000"/>
                </a:lnSpc>
                <a:spcBef>
                  <a:spcPct val="0"/>
                </a:spcBef>
                <a:buNone/>
              </a:pPr>
              <a:t>0,0%</a:t>
            </a:fld>
            <a:endParaRPr lang="es-AR" altLang="es-AR" sz="1000" b="1" dirty="0">
              <a:ea typeface="+mn-ea"/>
              <a:cs typeface="+mn-cs"/>
              <a:sym typeface="+mn-lt"/>
            </a:endParaRPr>
          </a:p>
        </p:txBody>
      </p:sp>
      <p:sp>
        <p:nvSpPr>
          <p:cNvPr id="10319" name="Marcador de texto 2"/>
          <p:cNvSpPr>
            <a:spLocks noGrp="1"/>
          </p:cNvSpPr>
          <p:nvPr>
            <p:custDataLst>
              <p:tags r:id="rId46"/>
            </p:custDataLst>
          </p:nvPr>
        </p:nvSpPr>
        <p:spPr bwMode="auto">
          <a:xfrm>
            <a:off x="8901113" y="60547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EEFACABE-AF99-4CFD-9545-4B918D7B1003}" type="datetime'''''''''''''''''''''''''''2''''''''''''''''''''0''''''''''21'">
              <a:rPr lang="es-AR" altLang="en-US" sz="1000" b="1" smtClean="0">
                <a:effectLst/>
                <a:latin typeface="+mn-lt"/>
                <a:cs typeface="+mn-cs"/>
              </a:rPr>
              <a:pPr/>
              <a:t>2021</a:t>
            </a:fld>
            <a:endParaRPr lang="es-AR" sz="1000" b="1">
              <a:latin typeface="+mn-lt"/>
              <a:cs typeface="+mn-cs"/>
              <a:sym typeface="+mn-lt"/>
            </a:endParaRPr>
          </a:p>
        </p:txBody>
      </p:sp>
      <p:sp>
        <p:nvSpPr>
          <p:cNvPr id="27" name="Text Placeholder 2">
            <a:extLst>
              <a:ext uri="{FF2B5EF4-FFF2-40B4-BE49-F238E27FC236}">
                <a16:creationId xmlns:a16="http://schemas.microsoft.com/office/drawing/2014/main" id="{69900413-70AF-C9C9-640A-9189A6881FD0}"/>
              </a:ext>
            </a:extLst>
          </p:cNvPr>
          <p:cNvSpPr>
            <a:spLocks noGrp="1"/>
          </p:cNvSpPr>
          <p:nvPr>
            <p:custDataLst>
              <p:tags r:id="rId47"/>
            </p:custDataLst>
          </p:nvPr>
        </p:nvSpPr>
        <p:spPr bwMode="gray">
          <a:xfrm>
            <a:off x="9656763" y="446088"/>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9DC4F5C-25AB-4D09-8F2C-5B8EED53C8B0}" type="datetime'''''1''''''''''''''''4'',''1%'''">
              <a:rPr lang="es-AR" altLang="en-US" sz="1000" b="1" smtClean="0">
                <a:solidFill>
                  <a:schemeClr val="bg1"/>
                </a:solidFill>
                <a:cs typeface="+mn-cs"/>
              </a:rPr>
              <a:pPr/>
              <a:t>14,1%</a:t>
            </a:fld>
            <a:endParaRPr lang="es-AR" altLang="es-AR" sz="1000" b="1" dirty="0">
              <a:solidFill>
                <a:schemeClr val="bg1"/>
              </a:solidFill>
              <a:cs typeface="+mn-cs"/>
              <a:sym typeface="+mn-lt"/>
            </a:endParaRPr>
          </a:p>
        </p:txBody>
      </p:sp>
      <p:sp>
        <p:nvSpPr>
          <p:cNvPr id="98" name="Text Placeholder 2">
            <a:extLst>
              <a:ext uri="{FF2B5EF4-FFF2-40B4-BE49-F238E27FC236}">
                <a16:creationId xmlns:a16="http://schemas.microsoft.com/office/drawing/2014/main" id="{C0407FDE-BE1A-4FD4-B851-1755D690A7F4}"/>
              </a:ext>
            </a:extLst>
          </p:cNvPr>
          <p:cNvSpPr>
            <a:spLocks noGrp="1"/>
          </p:cNvSpPr>
          <p:nvPr>
            <p:custDataLst>
              <p:tags r:id="rId48"/>
            </p:custDataLst>
          </p:nvPr>
        </p:nvSpPr>
        <p:spPr bwMode="gray">
          <a:xfrm>
            <a:off x="10072688" y="78898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1BD84FA-BA06-4012-A535-5C53755A31ED}"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108" name="Text Placeholder 2">
            <a:extLst>
              <a:ext uri="{FF2B5EF4-FFF2-40B4-BE49-F238E27FC236}">
                <a16:creationId xmlns:a16="http://schemas.microsoft.com/office/drawing/2014/main" id="{A8B428CC-216D-45AD-BDD8-D85D963A4CBD}"/>
              </a:ext>
            </a:extLst>
          </p:cNvPr>
          <p:cNvSpPr>
            <a:spLocks noGrp="1"/>
          </p:cNvSpPr>
          <p:nvPr>
            <p:custDataLst>
              <p:tags r:id="rId49"/>
            </p:custDataLst>
          </p:nvPr>
        </p:nvSpPr>
        <p:spPr bwMode="gray">
          <a:xfrm>
            <a:off x="10072688" y="92551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1EB6FD03-405C-448D-9298-0038A199F1F0}"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96" name="Text Placeholder 2">
            <a:extLst>
              <a:ext uri="{FF2B5EF4-FFF2-40B4-BE49-F238E27FC236}">
                <a16:creationId xmlns:a16="http://schemas.microsoft.com/office/drawing/2014/main" id="{CA781F33-DBF6-4026-AD7E-16A4BC533E78}"/>
              </a:ext>
            </a:extLst>
          </p:cNvPr>
          <p:cNvSpPr>
            <a:spLocks noGrp="1"/>
          </p:cNvSpPr>
          <p:nvPr>
            <p:custDataLst>
              <p:tags r:id="rId50"/>
            </p:custDataLst>
          </p:nvPr>
        </p:nvSpPr>
        <p:spPr bwMode="gray">
          <a:xfrm>
            <a:off x="9690100" y="866775"/>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19CF45B-EFD4-4C65-BA8C-63E72839B682}" type="datetime'''''''0'',''''''''''3''''''%'''''''''''''">
              <a:rPr lang="es-AR" altLang="en-US" sz="1000" b="1" smtClean="0">
                <a:solidFill>
                  <a:schemeClr val="bg1"/>
                </a:solidFill>
                <a:effectLst/>
                <a:cs typeface="+mn-cs"/>
              </a:rPr>
              <a:pPr marL="0" indent="0" algn="ctr">
                <a:lnSpc>
                  <a:spcPct val="90000"/>
                </a:lnSpc>
                <a:spcBef>
                  <a:spcPct val="0"/>
                </a:spcBef>
                <a:buNone/>
              </a:pPr>
              <a:t>0,3%</a:t>
            </a:fld>
            <a:endParaRPr lang="es-AR" altLang="es-AR" sz="1000" b="1" dirty="0">
              <a:solidFill>
                <a:schemeClr val="bg1"/>
              </a:solidFill>
              <a:cs typeface="+mn-cs"/>
              <a:sym typeface="+mn-lt"/>
            </a:endParaRPr>
          </a:p>
        </p:txBody>
      </p:sp>
      <p:sp>
        <p:nvSpPr>
          <p:cNvPr id="99" name="Text Placeholder 2">
            <a:extLst>
              <a:ext uri="{FF2B5EF4-FFF2-40B4-BE49-F238E27FC236}">
                <a16:creationId xmlns:a16="http://schemas.microsoft.com/office/drawing/2014/main" id="{16870D9A-A546-4B6C-8864-F0010AE58EB5}"/>
              </a:ext>
            </a:extLst>
          </p:cNvPr>
          <p:cNvSpPr>
            <a:spLocks noGrp="1"/>
          </p:cNvSpPr>
          <p:nvPr>
            <p:custDataLst>
              <p:tags r:id="rId51"/>
            </p:custDataLst>
          </p:nvPr>
        </p:nvSpPr>
        <p:spPr bwMode="gray">
          <a:xfrm>
            <a:off x="9690100" y="109537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6B8A6F7-0ABE-4443-A9F3-4ADDDA56AFB2}" type="datetime'''7'''',''''''5''''''''''''''''''%'''''''''''''''">
              <a:rPr lang="es-AR" altLang="en-US" sz="1000" b="1" smtClean="0">
                <a:solidFill>
                  <a:schemeClr val="bg1"/>
                </a:solidFill>
                <a:cs typeface="+mn-cs"/>
              </a:rPr>
              <a:pPr/>
              <a:t>7,5%</a:t>
            </a:fld>
            <a:endParaRPr lang="es-AR" altLang="es-AR" sz="1000" b="1" dirty="0">
              <a:solidFill>
                <a:schemeClr val="bg1"/>
              </a:solidFill>
              <a:cs typeface="+mn-cs"/>
              <a:sym typeface="+mn-lt"/>
            </a:endParaRPr>
          </a:p>
        </p:txBody>
      </p:sp>
      <p:sp>
        <p:nvSpPr>
          <p:cNvPr id="303" name="Text Placeholder 2">
            <a:extLst>
              <a:ext uri="{FF2B5EF4-FFF2-40B4-BE49-F238E27FC236}">
                <a16:creationId xmlns:a16="http://schemas.microsoft.com/office/drawing/2014/main" id="{19C561A5-4AE9-4F57-95C7-E0307BEC670B}"/>
              </a:ext>
            </a:extLst>
          </p:cNvPr>
          <p:cNvSpPr>
            <a:spLocks noGrp="1"/>
          </p:cNvSpPr>
          <p:nvPr>
            <p:custDataLst>
              <p:tags r:id="rId52"/>
            </p:custDataLst>
          </p:nvPr>
        </p:nvSpPr>
        <p:spPr bwMode="gray">
          <a:xfrm>
            <a:off x="9690100" y="1444625"/>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0F554E2-AC22-4CFD-ADB8-E74EC8821A28}" type="datetime'''''4'''''''''''',''5''''''''%'''''''''''''''''''''''''''''">
              <a:rPr lang="es-AR" altLang="en-US" sz="1000" b="1" smtClean="0">
                <a:solidFill>
                  <a:schemeClr val="bg1"/>
                </a:solidFill>
                <a:cs typeface="+mn-cs"/>
              </a:rPr>
              <a:pPr/>
              <a:t>4,5%</a:t>
            </a:fld>
            <a:endParaRPr lang="es-AR" altLang="es-AR" sz="1000" b="1" dirty="0">
              <a:solidFill>
                <a:schemeClr val="bg1"/>
              </a:solidFill>
              <a:cs typeface="+mn-cs"/>
              <a:sym typeface="+mn-lt"/>
            </a:endParaRPr>
          </a:p>
        </p:txBody>
      </p:sp>
      <p:sp>
        <p:nvSpPr>
          <p:cNvPr id="10361" name="Text Placeholder 2">
            <a:extLst>
              <a:ext uri="{FF2B5EF4-FFF2-40B4-BE49-F238E27FC236}">
                <a16:creationId xmlns:a16="http://schemas.microsoft.com/office/drawing/2014/main" id="{14DB0C3B-3C0C-0B2E-2FCD-615AAE0F805E}"/>
              </a:ext>
            </a:extLst>
          </p:cNvPr>
          <p:cNvSpPr>
            <a:spLocks noGrp="1"/>
          </p:cNvSpPr>
          <p:nvPr>
            <p:custDataLst>
              <p:tags r:id="rId53"/>
            </p:custDataLst>
          </p:nvPr>
        </p:nvSpPr>
        <p:spPr bwMode="gray">
          <a:xfrm>
            <a:off x="10072688" y="15748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00A182F8-E68D-4615-A676-C54406991805}" type="datetime'''0'''''''''''''''''''''''''',''''''''''''0''''''%'''''''''">
              <a:rPr lang="es-AR" altLang="en-US" sz="1000" b="1" smtClean="0">
                <a:cs typeface="+mn-cs"/>
              </a:rPr>
              <a:pPr/>
              <a:t>0,0%</a:t>
            </a:fld>
            <a:endParaRPr lang="es-AR" altLang="es-AR" sz="1000" b="1" dirty="0">
              <a:cs typeface="+mn-cs"/>
              <a:sym typeface="+mn-lt"/>
            </a:endParaRPr>
          </a:p>
        </p:txBody>
      </p:sp>
      <p:sp>
        <p:nvSpPr>
          <p:cNvPr id="93" name="Text Placeholder 2">
            <a:extLst>
              <a:ext uri="{FF2B5EF4-FFF2-40B4-BE49-F238E27FC236}">
                <a16:creationId xmlns:a16="http://schemas.microsoft.com/office/drawing/2014/main" id="{63F2EF52-3D29-44C5-B733-05BFF7B070C7}"/>
              </a:ext>
            </a:extLst>
          </p:cNvPr>
          <p:cNvSpPr>
            <a:spLocks noGrp="1"/>
          </p:cNvSpPr>
          <p:nvPr>
            <p:custDataLst>
              <p:tags r:id="rId54"/>
            </p:custDataLst>
          </p:nvPr>
        </p:nvSpPr>
        <p:spPr bwMode="gray">
          <a:xfrm>
            <a:off x="9690101" y="1616075"/>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D540223-7BB1-4171-8DF9-42583803C489}" type="datetime'''''''''''1,''''''''4''''''''''''''''''''''''''''''''%'''''''">
              <a:rPr lang="es-AR" altLang="en-US" sz="1000" b="1" smtClean="0">
                <a:solidFill>
                  <a:schemeClr val="bg1"/>
                </a:solidFill>
                <a:effectLst/>
                <a:cs typeface="+mn-cs"/>
              </a:rPr>
              <a:pPr/>
              <a:t>1,4%</a:t>
            </a:fld>
            <a:endParaRPr lang="es-AR" altLang="es-AR" sz="1000" b="1" dirty="0">
              <a:solidFill>
                <a:schemeClr val="bg1"/>
              </a:solidFill>
              <a:cs typeface="+mn-cs"/>
              <a:sym typeface="+mn-lt"/>
            </a:endParaRPr>
          </a:p>
        </p:txBody>
      </p:sp>
      <p:sp>
        <p:nvSpPr>
          <p:cNvPr id="46" name="Text Placeholder 2">
            <a:extLst>
              <a:ext uri="{FF2B5EF4-FFF2-40B4-BE49-F238E27FC236}">
                <a16:creationId xmlns:a16="http://schemas.microsoft.com/office/drawing/2014/main" id="{F0C40E84-C881-9E22-3340-692A56F8162D}"/>
              </a:ext>
            </a:extLst>
          </p:cNvPr>
          <p:cNvSpPr>
            <a:spLocks noGrp="1"/>
          </p:cNvSpPr>
          <p:nvPr>
            <p:custDataLst>
              <p:tags r:id="rId55"/>
            </p:custDataLst>
          </p:nvPr>
        </p:nvSpPr>
        <p:spPr bwMode="gray">
          <a:xfrm>
            <a:off x="9656762" y="213836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9D18EAD-3BC1-4E69-8D0D-4C2D23EC695B}" type="datetime'''''''''''1''''''''''''''''''''6'''''''''''''''''''''',4%'''''">
              <a:rPr lang="es-AR" altLang="en-US" sz="1000" b="1" smtClean="0">
                <a:ea typeface="+mn-ea"/>
                <a:cs typeface="+mn-cs"/>
              </a:rPr>
              <a:pPr/>
              <a:t>16,4%</a:t>
            </a:fld>
            <a:endParaRPr lang="es-AR" altLang="es-AR" sz="1000" b="1" dirty="0">
              <a:ea typeface="+mn-ea"/>
              <a:cs typeface="+mn-cs"/>
              <a:sym typeface="+mn-lt"/>
            </a:endParaRPr>
          </a:p>
        </p:txBody>
      </p:sp>
      <p:sp>
        <p:nvSpPr>
          <p:cNvPr id="105" name="Text Placeholder 2">
            <a:extLst>
              <a:ext uri="{FF2B5EF4-FFF2-40B4-BE49-F238E27FC236}">
                <a16:creationId xmlns:a16="http://schemas.microsoft.com/office/drawing/2014/main" id="{F1CA4999-E590-4D17-9475-472CCBE827F6}"/>
              </a:ext>
            </a:extLst>
          </p:cNvPr>
          <p:cNvSpPr>
            <a:spLocks noGrp="1"/>
          </p:cNvSpPr>
          <p:nvPr>
            <p:custDataLst>
              <p:tags r:id="rId56"/>
            </p:custDataLst>
          </p:nvPr>
        </p:nvSpPr>
        <p:spPr bwMode="gray">
          <a:xfrm>
            <a:off x="9656762" y="420052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F9A9290-7CFA-4245-B0CA-46274E42D07A}" type="datetime'''''''5''''''4'''',''1''''''''''''''''''''%'">
              <a:rPr lang="es-AR" altLang="en-US" sz="1000" b="1" smtClean="0">
                <a:solidFill>
                  <a:schemeClr val="bg1"/>
                </a:solidFill>
                <a:ea typeface="+mn-ea"/>
                <a:cs typeface="+mn-cs"/>
              </a:rPr>
              <a:pPr/>
              <a:t>54,1%</a:t>
            </a:fld>
            <a:endParaRPr lang="es-AR" altLang="es-AR" sz="1000" b="1" dirty="0">
              <a:solidFill>
                <a:schemeClr val="bg1"/>
              </a:solidFill>
              <a:ea typeface="+mn-ea"/>
              <a:cs typeface="+mn-cs"/>
              <a:sym typeface="+mn-lt"/>
            </a:endParaRPr>
          </a:p>
        </p:txBody>
      </p:sp>
      <p:sp>
        <p:nvSpPr>
          <p:cNvPr id="134" name="Text Placeholder 2">
            <a:extLst>
              <a:ext uri="{FF2B5EF4-FFF2-40B4-BE49-F238E27FC236}">
                <a16:creationId xmlns:a16="http://schemas.microsoft.com/office/drawing/2014/main" id="{27B273FF-8710-4614-834F-68FF88A5938D}"/>
              </a:ext>
            </a:extLst>
          </p:cNvPr>
          <p:cNvSpPr>
            <a:spLocks noGrp="1"/>
          </p:cNvSpPr>
          <p:nvPr>
            <p:custDataLst>
              <p:tags r:id="rId57"/>
            </p:custDataLst>
          </p:nvPr>
        </p:nvSpPr>
        <p:spPr bwMode="gray">
          <a:xfrm>
            <a:off x="10072688" y="55118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6C53D1E9-98C2-4E2E-8364-3D8728716809}" type="datetime'''''0'''',2''''''%'''''''''''''''''''''">
              <a:rPr lang="es-AR" altLang="en-US" sz="1000" b="1" smtClean="0">
                <a:ea typeface="+mn-ea"/>
                <a:cs typeface="+mn-cs"/>
                <a:sym typeface="+mn-lt"/>
              </a:rPr>
              <a:pPr/>
              <a:t>0,2%</a:t>
            </a:fld>
            <a:endParaRPr lang="es-AR" altLang="es-AR" sz="1000" b="1" dirty="0">
              <a:ea typeface="+mn-ea"/>
              <a:cs typeface="+mn-cs"/>
              <a:sym typeface="+mn-lt"/>
            </a:endParaRPr>
          </a:p>
        </p:txBody>
      </p:sp>
      <p:sp>
        <p:nvSpPr>
          <p:cNvPr id="102" name="Text Placeholder 2">
            <a:extLst>
              <a:ext uri="{FF2B5EF4-FFF2-40B4-BE49-F238E27FC236}">
                <a16:creationId xmlns:a16="http://schemas.microsoft.com/office/drawing/2014/main" id="{BE1F502E-11D0-491E-86B0-D1B7ED36CE54}"/>
              </a:ext>
            </a:extLst>
          </p:cNvPr>
          <p:cNvSpPr>
            <a:spLocks noGrp="1"/>
          </p:cNvSpPr>
          <p:nvPr>
            <p:custDataLst>
              <p:tags r:id="rId58"/>
            </p:custDataLst>
          </p:nvPr>
        </p:nvSpPr>
        <p:spPr bwMode="gray">
          <a:xfrm>
            <a:off x="10072688" y="56483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81D00C16-2875-48B8-8C85-F858397F14BD}" type="datetime'''0'''''''''''''''''',''''''2''''''''%'''''''''">
              <a:rPr lang="es-AR" altLang="en-US" sz="1000" b="1" smtClean="0">
                <a:ea typeface="+mn-ea"/>
                <a:cs typeface="+mn-cs"/>
              </a:rPr>
              <a:pPr/>
              <a:t>0,2%</a:t>
            </a:fld>
            <a:endParaRPr lang="es-AR" altLang="es-AR" sz="1000" b="1" dirty="0">
              <a:ea typeface="+mn-ea"/>
              <a:cs typeface="+mn-cs"/>
              <a:sym typeface="+mn-lt"/>
            </a:endParaRPr>
          </a:p>
        </p:txBody>
      </p:sp>
      <p:sp>
        <p:nvSpPr>
          <p:cNvPr id="118" name="Text Placeholder 2">
            <a:extLst>
              <a:ext uri="{FF2B5EF4-FFF2-40B4-BE49-F238E27FC236}">
                <a16:creationId xmlns:a16="http://schemas.microsoft.com/office/drawing/2014/main" id="{FAB271EB-AB71-40E7-98F8-EBA1282910B6}"/>
              </a:ext>
            </a:extLst>
          </p:cNvPr>
          <p:cNvSpPr>
            <a:spLocks noGrp="1"/>
          </p:cNvSpPr>
          <p:nvPr>
            <p:custDataLst>
              <p:tags r:id="rId59"/>
            </p:custDataLst>
          </p:nvPr>
        </p:nvSpPr>
        <p:spPr bwMode="gray">
          <a:xfrm>
            <a:off x="10072688" y="57848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87DD75F-7CEC-4596-BFE5-2FDD470D6477}" type="datetime'''''''''''''''''0'''''''''''',''''''''0''''''%'''''''">
              <a:rPr lang="es-AR" altLang="en-US" sz="1000" b="1" smtClean="0">
                <a:effectLst/>
                <a:ea typeface="+mn-ea"/>
                <a:cs typeface="+mn-cs"/>
              </a:rPr>
              <a:pPr marL="0" indent="0">
                <a:lnSpc>
                  <a:spcPct val="90000"/>
                </a:lnSpc>
                <a:spcBef>
                  <a:spcPct val="0"/>
                </a:spcBef>
                <a:buNone/>
              </a:pPr>
              <a:t>0,0%</a:t>
            </a:fld>
            <a:endParaRPr lang="es-AR" altLang="es-AR" sz="1000" b="1" dirty="0">
              <a:ea typeface="+mn-ea"/>
              <a:cs typeface="+mn-cs"/>
              <a:sym typeface="+mn-lt"/>
            </a:endParaRPr>
          </a:p>
        </p:txBody>
      </p:sp>
      <p:sp>
        <p:nvSpPr>
          <p:cNvPr id="10324" name="Marcador de texto 2"/>
          <p:cNvSpPr>
            <a:spLocks noGrp="1"/>
          </p:cNvSpPr>
          <p:nvPr>
            <p:custDataLst>
              <p:tags r:id="rId60"/>
            </p:custDataLst>
          </p:nvPr>
        </p:nvSpPr>
        <p:spPr bwMode="auto">
          <a:xfrm>
            <a:off x="9698038" y="60547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F63F7226-2A30-4D54-8CCD-6E3E9AE46150}" type="datetime'''''''''2''''''0''''''''''''''''2''''''''''''''2'">
              <a:rPr lang="es-AR" altLang="en-US" sz="1000" b="1" smtClean="0">
                <a:effectLst/>
                <a:latin typeface="+mn-lt"/>
                <a:cs typeface="+mn-cs"/>
              </a:rPr>
              <a:pPr/>
              <a:t>2022</a:t>
            </a:fld>
            <a:endParaRPr lang="es-AR" sz="1000" b="1">
              <a:latin typeface="+mn-lt"/>
              <a:cs typeface="+mn-cs"/>
              <a:sym typeface="+mn-lt"/>
            </a:endParaRPr>
          </a:p>
        </p:txBody>
      </p:sp>
      <p:sp>
        <p:nvSpPr>
          <p:cNvPr id="37" name="Text Placeholder 2">
            <a:extLst>
              <a:ext uri="{FF2B5EF4-FFF2-40B4-BE49-F238E27FC236}">
                <a16:creationId xmlns:a16="http://schemas.microsoft.com/office/drawing/2014/main" id="{4E0CCD6C-7BE6-1BD4-BCDA-E65B7B4711F9}"/>
              </a:ext>
            </a:extLst>
          </p:cNvPr>
          <p:cNvSpPr>
            <a:spLocks noGrp="1"/>
          </p:cNvSpPr>
          <p:nvPr>
            <p:custDataLst>
              <p:tags r:id="rId61"/>
            </p:custDataLst>
          </p:nvPr>
        </p:nvSpPr>
        <p:spPr bwMode="gray">
          <a:xfrm>
            <a:off x="10453687" y="390525"/>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4C61E36-2764-47C6-A423-8AF4FCC4EEFA}" type="datetime'''''''''1''''''''''2'''''''''''''''''''''',''1%'''''''''''''''">
              <a:rPr lang="es-AR" altLang="en-US" sz="1000" b="1" smtClean="0">
                <a:solidFill>
                  <a:schemeClr val="bg1"/>
                </a:solidFill>
                <a:cs typeface="+mn-cs"/>
              </a:rPr>
              <a:pPr/>
              <a:t>12,1%</a:t>
            </a:fld>
            <a:endParaRPr lang="es-AR" altLang="es-AR" sz="1000" b="1" dirty="0">
              <a:solidFill>
                <a:schemeClr val="bg1"/>
              </a:solidFill>
              <a:cs typeface="+mn-cs"/>
              <a:sym typeface="+mn-lt"/>
            </a:endParaRPr>
          </a:p>
        </p:txBody>
      </p:sp>
      <p:sp>
        <p:nvSpPr>
          <p:cNvPr id="104" name="Text Placeholder 2">
            <a:extLst>
              <a:ext uri="{FF2B5EF4-FFF2-40B4-BE49-F238E27FC236}">
                <a16:creationId xmlns:a16="http://schemas.microsoft.com/office/drawing/2014/main" id="{8B6A31EB-77F0-44BD-ACFE-F3B1CD2CAF5D}"/>
              </a:ext>
            </a:extLst>
          </p:cNvPr>
          <p:cNvSpPr>
            <a:spLocks noGrp="1"/>
          </p:cNvSpPr>
          <p:nvPr>
            <p:custDataLst>
              <p:tags r:id="rId62"/>
            </p:custDataLst>
          </p:nvPr>
        </p:nvSpPr>
        <p:spPr bwMode="gray">
          <a:xfrm>
            <a:off x="10869613" y="6778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F87AF0E-DF2A-4A52-B66C-4A88A083B9DC}"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116" name="Text Placeholder 2">
            <a:extLst>
              <a:ext uri="{FF2B5EF4-FFF2-40B4-BE49-F238E27FC236}">
                <a16:creationId xmlns:a16="http://schemas.microsoft.com/office/drawing/2014/main" id="{7CBA8183-4E13-4B58-8633-9CA7974D26E4}"/>
              </a:ext>
            </a:extLst>
          </p:cNvPr>
          <p:cNvSpPr>
            <a:spLocks noGrp="1"/>
          </p:cNvSpPr>
          <p:nvPr>
            <p:custDataLst>
              <p:tags r:id="rId63"/>
            </p:custDataLst>
          </p:nvPr>
        </p:nvSpPr>
        <p:spPr bwMode="gray">
          <a:xfrm>
            <a:off x="10869613" y="81438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0B6F2641-B614-4B7A-8D63-E3A13EA1284B}"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103" name="Text Placeholder 2">
            <a:extLst>
              <a:ext uri="{FF2B5EF4-FFF2-40B4-BE49-F238E27FC236}">
                <a16:creationId xmlns:a16="http://schemas.microsoft.com/office/drawing/2014/main" id="{63FAA6D8-E0AB-4EF1-8D41-2C51FC4617D9}"/>
              </a:ext>
            </a:extLst>
          </p:cNvPr>
          <p:cNvSpPr>
            <a:spLocks noGrp="1"/>
          </p:cNvSpPr>
          <p:nvPr>
            <p:custDataLst>
              <p:tags r:id="rId64"/>
            </p:custDataLst>
          </p:nvPr>
        </p:nvSpPr>
        <p:spPr bwMode="gray">
          <a:xfrm>
            <a:off x="10487025" y="749300"/>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C307B8F-1409-4380-B34C-FBAED6E24519}" type="datetime'''''''''''''''''''''''''''''''0'',''''1''''''''''%'">
              <a:rPr lang="es-AR" altLang="en-US" sz="1000" b="1" smtClean="0">
                <a:solidFill>
                  <a:schemeClr val="bg1"/>
                </a:solidFill>
                <a:effectLst/>
                <a:cs typeface="+mn-cs"/>
              </a:rPr>
              <a:pPr marL="0" indent="0" algn="ctr">
                <a:lnSpc>
                  <a:spcPct val="90000"/>
                </a:lnSpc>
                <a:spcBef>
                  <a:spcPct val="0"/>
                </a:spcBef>
                <a:buNone/>
              </a:pPr>
              <a:t>0,1%</a:t>
            </a:fld>
            <a:endParaRPr lang="es-AR" altLang="es-AR" sz="1000" b="1" dirty="0">
              <a:solidFill>
                <a:schemeClr val="bg1"/>
              </a:solidFill>
              <a:cs typeface="+mn-cs"/>
              <a:sym typeface="+mn-lt"/>
            </a:endParaRPr>
          </a:p>
        </p:txBody>
      </p:sp>
      <p:sp>
        <p:nvSpPr>
          <p:cNvPr id="106" name="Text Placeholder 2">
            <a:extLst>
              <a:ext uri="{FF2B5EF4-FFF2-40B4-BE49-F238E27FC236}">
                <a16:creationId xmlns:a16="http://schemas.microsoft.com/office/drawing/2014/main" id="{450A9A4B-5DA0-4E1A-83AC-985A81E1841B}"/>
              </a:ext>
            </a:extLst>
          </p:cNvPr>
          <p:cNvSpPr>
            <a:spLocks noGrp="1"/>
          </p:cNvSpPr>
          <p:nvPr>
            <p:custDataLst>
              <p:tags r:id="rId65"/>
            </p:custDataLst>
          </p:nvPr>
        </p:nvSpPr>
        <p:spPr bwMode="gray">
          <a:xfrm>
            <a:off x="10487025" y="9953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A3B0F33-3E65-488C-8888-24DF91558293}" type="datetime'''''''''''''''8'',''''''''''3''''''''''''''%'">
              <a:rPr lang="es-AR" altLang="en-US" sz="1000" b="1" smtClean="0">
                <a:solidFill>
                  <a:schemeClr val="bg1"/>
                </a:solidFill>
                <a:cs typeface="+mn-cs"/>
              </a:rPr>
              <a:pPr/>
              <a:t>8,3%</a:t>
            </a:fld>
            <a:endParaRPr lang="es-AR" altLang="es-AR" sz="1000" b="1" dirty="0">
              <a:solidFill>
                <a:schemeClr val="bg1"/>
              </a:solidFill>
              <a:cs typeface="+mn-cs"/>
              <a:sym typeface="+mn-lt"/>
            </a:endParaRPr>
          </a:p>
        </p:txBody>
      </p:sp>
      <p:sp>
        <p:nvSpPr>
          <p:cNvPr id="304" name="Text Placeholder 2">
            <a:extLst>
              <a:ext uri="{FF2B5EF4-FFF2-40B4-BE49-F238E27FC236}">
                <a16:creationId xmlns:a16="http://schemas.microsoft.com/office/drawing/2014/main" id="{AAB8FF27-66BE-4EFF-95FE-9E1BF52A954E}"/>
              </a:ext>
            </a:extLst>
          </p:cNvPr>
          <p:cNvSpPr>
            <a:spLocks noGrp="1"/>
          </p:cNvSpPr>
          <p:nvPr>
            <p:custDataLst>
              <p:tags r:id="rId66"/>
            </p:custDataLst>
          </p:nvPr>
        </p:nvSpPr>
        <p:spPr bwMode="gray">
          <a:xfrm>
            <a:off x="10869613" y="1171575"/>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BB05BC31-9EEE-45F3-B863-BED450F95D85}"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10362" name="Text Placeholder 2">
            <a:extLst>
              <a:ext uri="{FF2B5EF4-FFF2-40B4-BE49-F238E27FC236}">
                <a16:creationId xmlns:a16="http://schemas.microsoft.com/office/drawing/2014/main" id="{490CEC9D-7AB9-8D8F-F7C0-907A136D3D67}"/>
              </a:ext>
            </a:extLst>
          </p:cNvPr>
          <p:cNvSpPr>
            <a:spLocks noGrp="1"/>
          </p:cNvSpPr>
          <p:nvPr>
            <p:custDataLst>
              <p:tags r:id="rId67"/>
            </p:custDataLst>
          </p:nvPr>
        </p:nvSpPr>
        <p:spPr bwMode="gray">
          <a:xfrm>
            <a:off x="10869613" y="13081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CAE9CCEC-7453-45FC-9622-8B9B79787BF9}"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101" name="Text Placeholder 2">
            <a:extLst>
              <a:ext uri="{FF2B5EF4-FFF2-40B4-BE49-F238E27FC236}">
                <a16:creationId xmlns:a16="http://schemas.microsoft.com/office/drawing/2014/main" id="{F3FD60A9-5AF5-453D-B9FB-857269972231}"/>
              </a:ext>
            </a:extLst>
          </p:cNvPr>
          <p:cNvSpPr>
            <a:spLocks noGrp="1"/>
          </p:cNvSpPr>
          <p:nvPr>
            <p:custDataLst>
              <p:tags r:id="rId68"/>
            </p:custDataLst>
          </p:nvPr>
        </p:nvSpPr>
        <p:spPr bwMode="gray">
          <a:xfrm>
            <a:off x="10487026" y="1258888"/>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C8A971C-2E6D-4771-BF04-C1400A9B39A6}" type="datetime'''0'',''''''''''''6%'''''">
              <a:rPr lang="es-AR" altLang="en-US" sz="1000" b="1" smtClean="0">
                <a:solidFill>
                  <a:schemeClr val="bg1"/>
                </a:solidFill>
                <a:effectLst/>
                <a:cs typeface="+mn-cs"/>
              </a:rPr>
              <a:pPr/>
              <a:t>0,6%</a:t>
            </a:fld>
            <a:endParaRPr lang="es-AR" altLang="es-AR" sz="1000" b="1" dirty="0">
              <a:solidFill>
                <a:schemeClr val="bg1"/>
              </a:solidFill>
              <a:cs typeface="+mn-cs"/>
              <a:sym typeface="+mn-lt"/>
            </a:endParaRPr>
          </a:p>
        </p:txBody>
      </p:sp>
      <p:sp>
        <p:nvSpPr>
          <p:cNvPr id="56" name="Text Placeholder 2">
            <a:extLst>
              <a:ext uri="{FF2B5EF4-FFF2-40B4-BE49-F238E27FC236}">
                <a16:creationId xmlns:a16="http://schemas.microsoft.com/office/drawing/2014/main" id="{4B9716B1-41AC-E307-8B7A-6DDC1F9F4747}"/>
              </a:ext>
            </a:extLst>
          </p:cNvPr>
          <p:cNvSpPr>
            <a:spLocks noGrp="1"/>
          </p:cNvSpPr>
          <p:nvPr>
            <p:custDataLst>
              <p:tags r:id="rId69"/>
            </p:custDataLst>
          </p:nvPr>
        </p:nvSpPr>
        <p:spPr bwMode="gray">
          <a:xfrm>
            <a:off x="10453687" y="202723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19D0E51-74D2-4B53-8D17-2D255CA126DC}" type="datetime'''2''''''''''''5,''''''''''''7%'''''''''''''''''">
              <a:rPr lang="es-AR" altLang="en-US" sz="1000" b="1" smtClean="0">
                <a:ea typeface="+mn-ea"/>
                <a:cs typeface="+mn-cs"/>
              </a:rPr>
              <a:pPr/>
              <a:t>25,7%</a:t>
            </a:fld>
            <a:endParaRPr lang="es-AR" altLang="es-AR" sz="1000" b="1" dirty="0">
              <a:ea typeface="+mn-ea"/>
              <a:cs typeface="+mn-cs"/>
              <a:sym typeface="+mn-lt"/>
            </a:endParaRPr>
          </a:p>
        </p:txBody>
      </p:sp>
      <p:sp>
        <p:nvSpPr>
          <p:cNvPr id="115" name="Text Placeholder 2">
            <a:extLst>
              <a:ext uri="{FF2B5EF4-FFF2-40B4-BE49-F238E27FC236}">
                <a16:creationId xmlns:a16="http://schemas.microsoft.com/office/drawing/2014/main" id="{D1B5DBCF-6943-43AB-B121-0B915B813013}"/>
              </a:ext>
            </a:extLst>
          </p:cNvPr>
          <p:cNvSpPr>
            <a:spLocks noGrp="1"/>
          </p:cNvSpPr>
          <p:nvPr>
            <p:custDataLst>
              <p:tags r:id="rId70"/>
            </p:custDataLst>
          </p:nvPr>
        </p:nvSpPr>
        <p:spPr bwMode="gray">
          <a:xfrm>
            <a:off x="10453687" y="431482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7C1C90D-687B-4369-B896-3A6C3B8E87D0}" type="datetime'''''''5''''''''''2'',''''''7''''''''''''''%'''''''''''">
              <a:rPr lang="es-AR" altLang="en-US" sz="1000" b="1" smtClean="0">
                <a:solidFill>
                  <a:schemeClr val="bg1"/>
                </a:solidFill>
                <a:ea typeface="+mn-ea"/>
                <a:cs typeface="+mn-cs"/>
              </a:rPr>
              <a:pPr/>
              <a:t>52,7%</a:t>
            </a:fld>
            <a:endParaRPr lang="es-AR" altLang="es-AR" sz="1000" b="1" dirty="0">
              <a:solidFill>
                <a:schemeClr val="bg1"/>
              </a:solidFill>
              <a:ea typeface="+mn-ea"/>
              <a:cs typeface="+mn-cs"/>
              <a:sym typeface="+mn-lt"/>
            </a:endParaRPr>
          </a:p>
        </p:txBody>
      </p:sp>
      <p:sp>
        <p:nvSpPr>
          <p:cNvPr id="135" name="Text Placeholder 2">
            <a:extLst>
              <a:ext uri="{FF2B5EF4-FFF2-40B4-BE49-F238E27FC236}">
                <a16:creationId xmlns:a16="http://schemas.microsoft.com/office/drawing/2014/main" id="{FD81B67A-01E0-4124-9F7D-30E0AFD2832B}"/>
              </a:ext>
            </a:extLst>
          </p:cNvPr>
          <p:cNvSpPr>
            <a:spLocks noGrp="1"/>
          </p:cNvSpPr>
          <p:nvPr>
            <p:custDataLst>
              <p:tags r:id="rId71"/>
            </p:custDataLst>
          </p:nvPr>
        </p:nvSpPr>
        <p:spPr bwMode="gray">
          <a:xfrm>
            <a:off x="10869613" y="55118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09018DDB-DDD6-48A4-B2B3-7B74DA8BD639}" type="datetime'''''0'''''''''''''',''''1%'''''''''''''''''''">
              <a:rPr lang="es-AR" altLang="en-US" sz="1000" b="1" smtClean="0">
                <a:ea typeface="+mn-ea"/>
                <a:cs typeface="+mn-cs"/>
              </a:rPr>
              <a:pPr/>
              <a:t>0,1%</a:t>
            </a:fld>
            <a:endParaRPr lang="es-AR" altLang="es-AR" sz="1000" b="1" dirty="0">
              <a:ea typeface="+mn-ea"/>
              <a:cs typeface="+mn-cs"/>
              <a:sym typeface="+mn-lt"/>
            </a:endParaRPr>
          </a:p>
        </p:txBody>
      </p:sp>
      <p:sp>
        <p:nvSpPr>
          <p:cNvPr id="265" name="Text Placeholder 2">
            <a:extLst>
              <a:ext uri="{FF2B5EF4-FFF2-40B4-BE49-F238E27FC236}">
                <a16:creationId xmlns:a16="http://schemas.microsoft.com/office/drawing/2014/main" id="{58ABF369-8E9C-4E7C-9212-694CDF155CCD}"/>
              </a:ext>
            </a:extLst>
          </p:cNvPr>
          <p:cNvSpPr>
            <a:spLocks noGrp="1"/>
          </p:cNvSpPr>
          <p:nvPr>
            <p:custDataLst>
              <p:tags r:id="rId72"/>
            </p:custDataLst>
          </p:nvPr>
        </p:nvSpPr>
        <p:spPr bwMode="gray">
          <a:xfrm>
            <a:off x="8062912" y="330200"/>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F535E63-626C-4607-8C54-D1F4AFB51CC3}" type="datetime'''''''''''1''''''0,''''''''''''''''''1''''%'">
              <a:rPr lang="es-AR" altLang="en-US" sz="1000" b="1" smtClean="0">
                <a:solidFill>
                  <a:schemeClr val="bg1"/>
                </a:solidFill>
                <a:cs typeface="+mn-cs"/>
              </a:rPr>
              <a:pPr/>
              <a:t>10,1%</a:t>
            </a:fld>
            <a:endParaRPr lang="es-AR" altLang="es-AR" sz="1000" b="1" dirty="0">
              <a:solidFill>
                <a:schemeClr val="bg1"/>
              </a:solidFill>
              <a:cs typeface="+mn-cs"/>
              <a:sym typeface="+mn-lt"/>
            </a:endParaRPr>
          </a:p>
        </p:txBody>
      </p:sp>
      <p:sp>
        <p:nvSpPr>
          <p:cNvPr id="114" name="Text Placeholder 2">
            <a:extLst>
              <a:ext uri="{FF2B5EF4-FFF2-40B4-BE49-F238E27FC236}">
                <a16:creationId xmlns:a16="http://schemas.microsoft.com/office/drawing/2014/main" id="{D7651773-8D7B-46DB-8A98-9AFA1D07362D}"/>
              </a:ext>
            </a:extLst>
          </p:cNvPr>
          <p:cNvSpPr>
            <a:spLocks noGrp="1"/>
          </p:cNvSpPr>
          <p:nvPr>
            <p:custDataLst>
              <p:tags r:id="rId73"/>
            </p:custDataLst>
          </p:nvPr>
        </p:nvSpPr>
        <p:spPr bwMode="gray">
          <a:xfrm>
            <a:off x="10869613" y="56483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3D46608-5852-4BA7-A932-7D34F057FB8B}" type="datetime'0'''''''''''''''''''''''''''''''''',0''''''''''%'''''''''''">
              <a:rPr lang="es-AR" altLang="en-US" sz="1000" b="1" smtClean="0">
                <a:effectLst/>
                <a:ea typeface="+mn-ea"/>
                <a:cs typeface="+mn-cs"/>
              </a:rPr>
              <a:pPr marL="0" indent="0">
                <a:lnSpc>
                  <a:spcPct val="90000"/>
                </a:lnSpc>
                <a:spcBef>
                  <a:spcPct val="0"/>
                </a:spcBef>
                <a:buNone/>
              </a:pPr>
              <a:t>0,0%</a:t>
            </a:fld>
            <a:endParaRPr lang="es-AR" altLang="es-AR" sz="1000" b="1" dirty="0">
              <a:ea typeface="+mn-ea"/>
              <a:cs typeface="+mn-cs"/>
              <a:sym typeface="+mn-lt"/>
            </a:endParaRPr>
          </a:p>
        </p:txBody>
      </p:sp>
      <p:sp>
        <p:nvSpPr>
          <p:cNvPr id="122" name="Text Placeholder 2">
            <a:extLst>
              <a:ext uri="{FF2B5EF4-FFF2-40B4-BE49-F238E27FC236}">
                <a16:creationId xmlns:a16="http://schemas.microsoft.com/office/drawing/2014/main" id="{378DA383-1496-4888-81A5-FE5B9EE1FAC4}"/>
              </a:ext>
            </a:extLst>
          </p:cNvPr>
          <p:cNvSpPr>
            <a:spLocks noGrp="1"/>
          </p:cNvSpPr>
          <p:nvPr>
            <p:custDataLst>
              <p:tags r:id="rId74"/>
            </p:custDataLst>
          </p:nvPr>
        </p:nvSpPr>
        <p:spPr bwMode="gray">
          <a:xfrm>
            <a:off x="10869613" y="57848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4CD867C7-D29E-4527-A825-5D106574CDFE}" type="datetime'''''0'''',''''''''''''''''''''''''''''''''1''''''''%'''''''">
              <a:rPr lang="es-AR" altLang="en-US" sz="1000" b="1" smtClean="0">
                <a:ea typeface="+mn-ea"/>
                <a:cs typeface="+mn-cs"/>
              </a:rPr>
              <a:pPr/>
              <a:t>0,1%</a:t>
            </a:fld>
            <a:endParaRPr lang="es-AR" altLang="es-AR" sz="1000" b="1" dirty="0">
              <a:ea typeface="+mn-ea"/>
              <a:cs typeface="+mn-cs"/>
              <a:sym typeface="+mn-lt"/>
            </a:endParaRPr>
          </a:p>
        </p:txBody>
      </p:sp>
      <p:sp>
        <p:nvSpPr>
          <p:cNvPr id="80" name="Text Placeholder 2">
            <a:extLst>
              <a:ext uri="{FF2B5EF4-FFF2-40B4-BE49-F238E27FC236}">
                <a16:creationId xmlns:a16="http://schemas.microsoft.com/office/drawing/2014/main" id="{C701FE30-98F9-4AA2-AA2B-4BC29913AB6F}"/>
              </a:ext>
            </a:extLst>
          </p:cNvPr>
          <p:cNvSpPr>
            <a:spLocks noGrp="1"/>
          </p:cNvSpPr>
          <p:nvPr>
            <p:custDataLst>
              <p:tags r:id="rId75"/>
            </p:custDataLst>
          </p:nvPr>
        </p:nvSpPr>
        <p:spPr bwMode="gray">
          <a:xfrm>
            <a:off x="8478838" y="55721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8BECE0E-0B38-4C9F-8036-BCC86C47E61B}"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10310" name="Marcador de texto 2"/>
          <p:cNvSpPr>
            <a:spLocks noGrp="1"/>
          </p:cNvSpPr>
          <p:nvPr>
            <p:custDataLst>
              <p:tags r:id="rId76"/>
            </p:custDataLst>
          </p:nvPr>
        </p:nvSpPr>
        <p:spPr bwMode="auto">
          <a:xfrm>
            <a:off x="10494963" y="60547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7FA9BD8B-E4AE-420D-B542-189D9EAB69CD}" type="datetime'''''''''''''''''''''''202''''''''''''''''''''3'''">
              <a:rPr lang="es-AR" altLang="en-US" sz="1000" b="1" smtClean="0">
                <a:effectLst/>
                <a:latin typeface="+mn-lt"/>
                <a:cs typeface="+mn-cs"/>
              </a:rPr>
              <a:pPr/>
              <a:t>2023</a:t>
            </a:fld>
            <a:endParaRPr lang="es-AR" sz="1000" b="1">
              <a:latin typeface="+mn-lt"/>
              <a:cs typeface="+mn-cs"/>
              <a:sym typeface="+mn-lt"/>
            </a:endParaRPr>
          </a:p>
        </p:txBody>
      </p:sp>
      <p:sp>
        <p:nvSpPr>
          <p:cNvPr id="49" name="Text Placeholder 2">
            <a:extLst>
              <a:ext uri="{FF2B5EF4-FFF2-40B4-BE49-F238E27FC236}">
                <a16:creationId xmlns:a16="http://schemas.microsoft.com/office/drawing/2014/main" id="{61D3F767-761A-C4DC-9469-1FD9A9F180E2}"/>
              </a:ext>
            </a:extLst>
          </p:cNvPr>
          <p:cNvSpPr>
            <a:spLocks noGrp="1"/>
          </p:cNvSpPr>
          <p:nvPr>
            <p:custDataLst>
              <p:tags r:id="rId77"/>
            </p:custDataLst>
          </p:nvPr>
        </p:nvSpPr>
        <p:spPr bwMode="gray">
          <a:xfrm>
            <a:off x="11250613" y="369888"/>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8F56A18-B4D3-4A89-8A58-74B695F51094}" type="datetime'''''''''''''''''''''''''1''1'''''''',''4''%'''''''''''''''''''">
              <a:rPr lang="es-AR" altLang="en-US" sz="1000" b="1" smtClean="0">
                <a:solidFill>
                  <a:schemeClr val="bg1"/>
                </a:solidFill>
                <a:cs typeface="+mn-cs"/>
              </a:rPr>
              <a:pPr/>
              <a:t>11,4%</a:t>
            </a:fld>
            <a:endParaRPr lang="es-AR" altLang="es-AR" sz="1000" b="1" dirty="0">
              <a:solidFill>
                <a:schemeClr val="bg1"/>
              </a:solidFill>
              <a:cs typeface="+mn-cs"/>
              <a:sym typeface="+mn-lt"/>
            </a:endParaRPr>
          </a:p>
        </p:txBody>
      </p:sp>
      <p:sp>
        <p:nvSpPr>
          <p:cNvPr id="110" name="Text Placeholder 2">
            <a:extLst>
              <a:ext uri="{FF2B5EF4-FFF2-40B4-BE49-F238E27FC236}">
                <a16:creationId xmlns:a16="http://schemas.microsoft.com/office/drawing/2014/main" id="{3D469EB0-213B-4747-B1AB-9B72A0BA9F80}"/>
              </a:ext>
            </a:extLst>
          </p:cNvPr>
          <p:cNvSpPr>
            <a:spLocks noGrp="1"/>
          </p:cNvSpPr>
          <p:nvPr>
            <p:custDataLst>
              <p:tags r:id="rId78"/>
            </p:custDataLst>
          </p:nvPr>
        </p:nvSpPr>
        <p:spPr bwMode="gray">
          <a:xfrm>
            <a:off x="11283950" y="712788"/>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75AE6C9-8B3C-48C2-B75C-52BA5CD64DD0}" type="datetime'''''''''''''''0'''''''''''''''''''''''''''''',''3''''''%'''''">
              <a:rPr lang="es-AR" altLang="en-US" sz="1000" b="1" smtClean="0">
                <a:solidFill>
                  <a:schemeClr val="bg1"/>
                </a:solidFill>
                <a:effectLst/>
                <a:cs typeface="+mn-cs"/>
              </a:rPr>
              <a:pPr/>
              <a:t>0,3%</a:t>
            </a:fld>
            <a:endParaRPr lang="es-AR" altLang="es-AR" sz="1000" b="1" dirty="0">
              <a:solidFill>
                <a:schemeClr val="bg1"/>
              </a:solidFill>
              <a:cs typeface="+mn-cs"/>
              <a:sym typeface="+mn-lt"/>
            </a:endParaRPr>
          </a:p>
        </p:txBody>
      </p:sp>
      <p:sp>
        <p:nvSpPr>
          <p:cNvPr id="121" name="Text Placeholder 2">
            <a:extLst>
              <a:ext uri="{FF2B5EF4-FFF2-40B4-BE49-F238E27FC236}">
                <a16:creationId xmlns:a16="http://schemas.microsoft.com/office/drawing/2014/main" id="{E1B12922-710F-40F8-84C8-FE979B943ADD}"/>
              </a:ext>
            </a:extLst>
          </p:cNvPr>
          <p:cNvSpPr>
            <a:spLocks noGrp="1"/>
          </p:cNvSpPr>
          <p:nvPr>
            <p:custDataLst>
              <p:tags r:id="rId79"/>
            </p:custDataLst>
          </p:nvPr>
        </p:nvSpPr>
        <p:spPr bwMode="gray">
          <a:xfrm>
            <a:off x="11666538" y="6556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E3DD6B65-FB82-4424-AB94-3203B62E6935}" type="datetime'''''0'''''''''',0''''''''''''''''''''''''''%'">
              <a:rPr lang="es-AR" altLang="en-US" sz="1000" b="1" smtClean="0">
                <a:effectLst/>
                <a:cs typeface="+mn-cs"/>
                <a:sym typeface="+mn-lt"/>
              </a:rPr>
              <a:pPr marL="0" indent="0">
                <a:lnSpc>
                  <a:spcPct val="90000"/>
                </a:lnSpc>
                <a:spcBef>
                  <a:spcPct val="0"/>
                </a:spcBef>
                <a:buNone/>
              </a:pPr>
              <a:t>0,0%</a:t>
            </a:fld>
            <a:endParaRPr lang="es-AR" altLang="es-AR" sz="1000" b="1" dirty="0">
              <a:cs typeface="+mn-cs"/>
              <a:sym typeface="+mn-lt"/>
            </a:endParaRPr>
          </a:p>
        </p:txBody>
      </p:sp>
      <p:sp>
        <p:nvSpPr>
          <p:cNvPr id="86" name="Text Placeholder 2">
            <a:extLst>
              <a:ext uri="{FF2B5EF4-FFF2-40B4-BE49-F238E27FC236}">
                <a16:creationId xmlns:a16="http://schemas.microsoft.com/office/drawing/2014/main" id="{7317D7D5-5195-4ECC-8731-7C26621A0EEB}"/>
              </a:ext>
            </a:extLst>
          </p:cNvPr>
          <p:cNvSpPr>
            <a:spLocks noGrp="1"/>
          </p:cNvSpPr>
          <p:nvPr>
            <p:custDataLst>
              <p:tags r:id="rId80"/>
            </p:custDataLst>
          </p:nvPr>
        </p:nvSpPr>
        <p:spPr bwMode="gray">
          <a:xfrm>
            <a:off x="8478838" y="6937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E5E74B8-8BD6-4E6D-86DE-F2248A585166}"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109" name="Text Placeholder 2">
            <a:extLst>
              <a:ext uri="{FF2B5EF4-FFF2-40B4-BE49-F238E27FC236}">
                <a16:creationId xmlns:a16="http://schemas.microsoft.com/office/drawing/2014/main" id="{9C865CFD-625E-4221-BAD6-15AEC99EAC15}"/>
              </a:ext>
            </a:extLst>
          </p:cNvPr>
          <p:cNvSpPr>
            <a:spLocks noGrp="1"/>
          </p:cNvSpPr>
          <p:nvPr>
            <p:custDataLst>
              <p:tags r:id="rId81"/>
            </p:custDataLst>
          </p:nvPr>
        </p:nvSpPr>
        <p:spPr bwMode="gray">
          <a:xfrm>
            <a:off x="11666538" y="7921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FCA1EBFC-61F0-44DF-AE08-E88BCC05B248}"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78" name="Text Placeholder 2">
            <a:extLst>
              <a:ext uri="{FF2B5EF4-FFF2-40B4-BE49-F238E27FC236}">
                <a16:creationId xmlns:a16="http://schemas.microsoft.com/office/drawing/2014/main" id="{E733D868-EB15-4D68-A995-AF9978A2E32D}"/>
              </a:ext>
            </a:extLst>
          </p:cNvPr>
          <p:cNvSpPr>
            <a:spLocks noGrp="1"/>
          </p:cNvSpPr>
          <p:nvPr>
            <p:custDataLst>
              <p:tags r:id="rId82"/>
            </p:custDataLst>
          </p:nvPr>
        </p:nvSpPr>
        <p:spPr bwMode="gray">
          <a:xfrm>
            <a:off x="8096250" y="7112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8384701-82AA-46DD-B982-8A32B5DA7314}" type="datetime'''''''''''''''''''''''''3'''''',''''''''''''''0''''''''''%'''">
              <a:rPr lang="es-AR" altLang="en-US" sz="1000" b="1" smtClean="0">
                <a:solidFill>
                  <a:schemeClr val="bg1"/>
                </a:solidFill>
                <a:cs typeface="+mn-cs"/>
              </a:rPr>
              <a:pPr/>
              <a:t>3,0%</a:t>
            </a:fld>
            <a:endParaRPr lang="es-AR" altLang="es-AR" sz="1000" b="1" dirty="0">
              <a:solidFill>
                <a:schemeClr val="bg1"/>
              </a:solidFill>
              <a:cs typeface="+mn-cs"/>
              <a:sym typeface="+mn-lt"/>
            </a:endParaRPr>
          </a:p>
        </p:txBody>
      </p:sp>
      <p:sp>
        <p:nvSpPr>
          <p:cNvPr id="113" name="Text Placeholder 2">
            <a:extLst>
              <a:ext uri="{FF2B5EF4-FFF2-40B4-BE49-F238E27FC236}">
                <a16:creationId xmlns:a16="http://schemas.microsoft.com/office/drawing/2014/main" id="{0D328F69-6B87-4CA3-8C8E-B02E90577AED}"/>
              </a:ext>
            </a:extLst>
          </p:cNvPr>
          <p:cNvSpPr>
            <a:spLocks noGrp="1"/>
          </p:cNvSpPr>
          <p:nvPr>
            <p:custDataLst>
              <p:tags r:id="rId83"/>
            </p:custDataLst>
          </p:nvPr>
        </p:nvSpPr>
        <p:spPr bwMode="gray">
          <a:xfrm>
            <a:off x="11283950" y="9652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A0BC54C-7EA2-4FC5-AA7F-57662CC1022D}" type="datetime'''''''8,''''''''''''''''''''''''''''''''3''%'''''''''''''''''">
              <a:rPr lang="es-AR" altLang="en-US" sz="1000" b="1" smtClean="0">
                <a:solidFill>
                  <a:schemeClr val="bg1"/>
                </a:solidFill>
                <a:cs typeface="+mn-cs"/>
              </a:rPr>
              <a:pPr/>
              <a:t>8,3%</a:t>
            </a:fld>
            <a:endParaRPr lang="es-AR" altLang="es-AR" sz="1000" b="1" dirty="0">
              <a:solidFill>
                <a:schemeClr val="bg1"/>
              </a:solidFill>
              <a:cs typeface="+mn-cs"/>
              <a:sym typeface="+mn-lt"/>
            </a:endParaRPr>
          </a:p>
        </p:txBody>
      </p:sp>
      <p:sp>
        <p:nvSpPr>
          <p:cNvPr id="305" name="Text Placeholder 2">
            <a:extLst>
              <a:ext uri="{FF2B5EF4-FFF2-40B4-BE49-F238E27FC236}">
                <a16:creationId xmlns:a16="http://schemas.microsoft.com/office/drawing/2014/main" id="{8F0856E2-DEF0-43F3-A42F-C7C5CC9841E6}"/>
              </a:ext>
            </a:extLst>
          </p:cNvPr>
          <p:cNvSpPr>
            <a:spLocks noGrp="1"/>
          </p:cNvSpPr>
          <p:nvPr>
            <p:custDataLst>
              <p:tags r:id="rId84"/>
            </p:custDataLst>
          </p:nvPr>
        </p:nvSpPr>
        <p:spPr bwMode="gray">
          <a:xfrm>
            <a:off x="11283950" y="1473200"/>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AF4F5E5-F1B8-4253-B892-EC9CC370B96A}" type="datetime'''''''''''''9'''''''''''',''''''''''1''''''''%'''''''">
              <a:rPr lang="es-AR" altLang="en-US" sz="1000" b="1" smtClean="0">
                <a:solidFill>
                  <a:schemeClr val="bg1"/>
                </a:solidFill>
                <a:cs typeface="+mn-cs"/>
              </a:rPr>
              <a:pPr/>
              <a:t>9,1%</a:t>
            </a:fld>
            <a:endParaRPr lang="es-AR" altLang="es-AR" sz="1000" b="1" dirty="0">
              <a:solidFill>
                <a:schemeClr val="bg1"/>
              </a:solidFill>
              <a:cs typeface="+mn-cs"/>
              <a:sym typeface="+mn-lt"/>
            </a:endParaRPr>
          </a:p>
        </p:txBody>
      </p:sp>
      <p:sp>
        <p:nvSpPr>
          <p:cNvPr id="10363" name="Text Placeholder 2">
            <a:extLst>
              <a:ext uri="{FF2B5EF4-FFF2-40B4-BE49-F238E27FC236}">
                <a16:creationId xmlns:a16="http://schemas.microsoft.com/office/drawing/2014/main" id="{2D934BDE-53A3-54FA-1163-9B77548B7B4F}"/>
              </a:ext>
            </a:extLst>
          </p:cNvPr>
          <p:cNvSpPr>
            <a:spLocks noGrp="1"/>
          </p:cNvSpPr>
          <p:nvPr>
            <p:custDataLst>
              <p:tags r:id="rId85"/>
            </p:custDataLst>
          </p:nvPr>
        </p:nvSpPr>
        <p:spPr bwMode="gray">
          <a:xfrm>
            <a:off x="11666538" y="173831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BE86D617-2542-44BD-AE60-2AADB3362F12}"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81" name="Text Placeholder 2">
            <a:extLst>
              <a:ext uri="{FF2B5EF4-FFF2-40B4-BE49-F238E27FC236}">
                <a16:creationId xmlns:a16="http://schemas.microsoft.com/office/drawing/2014/main" id="{AC9CBCD7-618F-403F-B65B-A24441DECAD3}"/>
              </a:ext>
            </a:extLst>
          </p:cNvPr>
          <p:cNvSpPr>
            <a:spLocks noGrp="1"/>
          </p:cNvSpPr>
          <p:nvPr>
            <p:custDataLst>
              <p:tags r:id="rId86"/>
            </p:custDataLst>
          </p:nvPr>
        </p:nvSpPr>
        <p:spPr bwMode="gray">
          <a:xfrm>
            <a:off x="8096250" y="9572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4537FC3-7708-4DF9-89BE-10F098BC3399}" type="datetime'''5'''''',''''''''''''''''''''''''''5''''''''''%'''''''''''">
              <a:rPr lang="es-AR" altLang="en-US" sz="1000" b="1" smtClean="0">
                <a:solidFill>
                  <a:schemeClr val="bg1"/>
                </a:solidFill>
                <a:cs typeface="+mn-cs"/>
              </a:rPr>
              <a:pPr/>
              <a:t>5,5%</a:t>
            </a:fld>
            <a:endParaRPr lang="es-AR" altLang="es-AR" sz="1000" b="1" dirty="0">
              <a:solidFill>
                <a:schemeClr val="bg1"/>
              </a:solidFill>
              <a:cs typeface="+mn-cs"/>
              <a:sym typeface="+mn-lt"/>
            </a:endParaRPr>
          </a:p>
        </p:txBody>
      </p:sp>
      <p:sp>
        <p:nvSpPr>
          <p:cNvPr id="107" name="Text Placeholder 2">
            <a:extLst>
              <a:ext uri="{FF2B5EF4-FFF2-40B4-BE49-F238E27FC236}">
                <a16:creationId xmlns:a16="http://schemas.microsoft.com/office/drawing/2014/main" id="{A7B1637E-408C-4048-A253-CAC2248EEA1B}"/>
              </a:ext>
            </a:extLst>
          </p:cNvPr>
          <p:cNvSpPr>
            <a:spLocks noGrp="1"/>
          </p:cNvSpPr>
          <p:nvPr>
            <p:custDataLst>
              <p:tags r:id="rId87"/>
            </p:custDataLst>
          </p:nvPr>
        </p:nvSpPr>
        <p:spPr bwMode="gray">
          <a:xfrm>
            <a:off x="11283951" y="1765300"/>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F19803D-B593-4FDB-B066-2ED6147058AF}" type="datetime'''''0'''''''''''''',''''''''9''''''''''%'''''">
              <a:rPr lang="es-AR" altLang="en-US" sz="1000" b="1" smtClean="0">
                <a:solidFill>
                  <a:schemeClr val="bg1"/>
                </a:solidFill>
                <a:effectLst/>
                <a:cs typeface="+mn-cs"/>
              </a:rPr>
              <a:pPr/>
              <a:t>0,9%</a:t>
            </a:fld>
            <a:endParaRPr lang="es-AR" altLang="es-AR" sz="1000" b="1" dirty="0">
              <a:solidFill>
                <a:schemeClr val="bg1"/>
              </a:solidFill>
              <a:cs typeface="+mn-cs"/>
              <a:sym typeface="+mn-lt"/>
            </a:endParaRPr>
          </a:p>
        </p:txBody>
      </p:sp>
      <p:sp>
        <p:nvSpPr>
          <p:cNvPr id="63" name="Text Placeholder 2">
            <a:extLst>
              <a:ext uri="{FF2B5EF4-FFF2-40B4-BE49-F238E27FC236}">
                <a16:creationId xmlns:a16="http://schemas.microsoft.com/office/drawing/2014/main" id="{99BCDB8F-106E-5BF2-E6F6-490E44A283B6}"/>
              </a:ext>
            </a:extLst>
          </p:cNvPr>
          <p:cNvSpPr>
            <a:spLocks noGrp="1"/>
          </p:cNvSpPr>
          <p:nvPr>
            <p:custDataLst>
              <p:tags r:id="rId88"/>
            </p:custDataLst>
          </p:nvPr>
        </p:nvSpPr>
        <p:spPr bwMode="gray">
          <a:xfrm>
            <a:off x="11250612" y="229711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D4E4BD4-64C5-439D-BC7D-E0FCBCEBE91F}" type="datetime'''1''7,''''''3''''''''''''''''''''''''''''''''''%'''''''">
              <a:rPr lang="es-AR" altLang="en-US" sz="1000" b="1" smtClean="0">
                <a:ea typeface="+mn-ea"/>
                <a:cs typeface="+mn-cs"/>
              </a:rPr>
              <a:pPr/>
              <a:t>17,3%</a:t>
            </a:fld>
            <a:endParaRPr lang="es-AR" altLang="es-AR" sz="1000" b="1" dirty="0">
              <a:ea typeface="+mn-ea"/>
              <a:cs typeface="+mn-cs"/>
              <a:sym typeface="+mn-lt"/>
            </a:endParaRPr>
          </a:p>
        </p:txBody>
      </p:sp>
      <p:sp>
        <p:nvSpPr>
          <p:cNvPr id="120" name="Text Placeholder 2">
            <a:extLst>
              <a:ext uri="{FF2B5EF4-FFF2-40B4-BE49-F238E27FC236}">
                <a16:creationId xmlns:a16="http://schemas.microsoft.com/office/drawing/2014/main" id="{269686A2-BB40-4103-82DF-ADCB750592DA}"/>
              </a:ext>
            </a:extLst>
          </p:cNvPr>
          <p:cNvSpPr>
            <a:spLocks noGrp="1"/>
          </p:cNvSpPr>
          <p:nvPr>
            <p:custDataLst>
              <p:tags r:id="rId89"/>
            </p:custDataLst>
          </p:nvPr>
        </p:nvSpPr>
        <p:spPr bwMode="gray">
          <a:xfrm>
            <a:off x="11250612" y="420846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70118E9-F72D-4C67-BA48-F4D7F9EB9CAD}" type="datetime'''4''''''''''8'''''''''''''''''''''''''''''''''''',''2''''%'''">
              <a:rPr lang="es-AR" altLang="en-US" sz="1000" b="1" smtClean="0">
                <a:solidFill>
                  <a:schemeClr val="bg1"/>
                </a:solidFill>
                <a:ea typeface="+mn-ea"/>
                <a:cs typeface="+mn-cs"/>
              </a:rPr>
              <a:pPr/>
              <a:t>48,2%</a:t>
            </a:fld>
            <a:endParaRPr lang="es-AR" altLang="es-AR" sz="1000" b="1" dirty="0">
              <a:solidFill>
                <a:schemeClr val="bg1"/>
              </a:solidFill>
              <a:ea typeface="+mn-ea"/>
              <a:cs typeface="+mn-cs"/>
              <a:sym typeface="+mn-lt"/>
            </a:endParaRPr>
          </a:p>
        </p:txBody>
      </p:sp>
      <p:sp>
        <p:nvSpPr>
          <p:cNvPr id="136" name="Text Placeholder 2">
            <a:extLst>
              <a:ext uri="{FF2B5EF4-FFF2-40B4-BE49-F238E27FC236}">
                <a16:creationId xmlns:a16="http://schemas.microsoft.com/office/drawing/2014/main" id="{0EDEE93A-0B06-41EF-9E3A-95D088550456}"/>
              </a:ext>
            </a:extLst>
          </p:cNvPr>
          <p:cNvSpPr>
            <a:spLocks noGrp="1"/>
          </p:cNvSpPr>
          <p:nvPr>
            <p:custDataLst>
              <p:tags r:id="rId90"/>
            </p:custDataLst>
          </p:nvPr>
        </p:nvSpPr>
        <p:spPr bwMode="gray">
          <a:xfrm>
            <a:off x="11283950" y="574357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6F1117A-691D-46EB-92EF-66F41F4F4CBD}" type="datetime'''''''''''''4'''''''''''',''''''''4''%'''''''''''''''''''''">
              <a:rPr lang="es-AR" altLang="en-US" sz="1000" b="1" smtClean="0">
                <a:solidFill>
                  <a:schemeClr val="bg1"/>
                </a:solidFill>
                <a:ea typeface="+mn-ea"/>
                <a:cs typeface="+mn-cs"/>
              </a:rPr>
              <a:pPr/>
              <a:t>4,4%</a:t>
            </a:fld>
            <a:endParaRPr lang="es-AR" altLang="es-AR" sz="1000" b="1" dirty="0">
              <a:solidFill>
                <a:schemeClr val="bg1"/>
              </a:solidFill>
              <a:ea typeface="+mn-ea"/>
              <a:cs typeface="+mn-cs"/>
              <a:sym typeface="+mn-lt"/>
            </a:endParaRPr>
          </a:p>
        </p:txBody>
      </p:sp>
      <p:sp>
        <p:nvSpPr>
          <p:cNvPr id="119" name="Text Placeholder 2">
            <a:extLst>
              <a:ext uri="{FF2B5EF4-FFF2-40B4-BE49-F238E27FC236}">
                <a16:creationId xmlns:a16="http://schemas.microsoft.com/office/drawing/2014/main" id="{D3B9708B-3E7E-48E4-91F4-1F2057F2AB5F}"/>
              </a:ext>
            </a:extLst>
          </p:cNvPr>
          <p:cNvSpPr>
            <a:spLocks noGrp="1"/>
          </p:cNvSpPr>
          <p:nvPr>
            <p:custDataLst>
              <p:tags r:id="rId91"/>
            </p:custDataLst>
          </p:nvPr>
        </p:nvSpPr>
        <p:spPr bwMode="gray">
          <a:xfrm>
            <a:off x="11666538" y="56483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720B0D0B-A6D8-43C6-BEAD-8CE1D1A97DE7}" type="datetime'0'''''''''''''''''''''',0''''''''''%'''''''''''''''''''''''">
              <a:rPr lang="es-AR" altLang="en-US" sz="1000" b="1" smtClean="0">
                <a:effectLst/>
                <a:ea typeface="+mn-ea"/>
                <a:cs typeface="+mn-cs"/>
              </a:rPr>
              <a:pPr marL="0" indent="0">
                <a:lnSpc>
                  <a:spcPct val="90000"/>
                </a:lnSpc>
                <a:spcBef>
                  <a:spcPct val="0"/>
                </a:spcBef>
                <a:buNone/>
              </a:pPr>
              <a:t>0,0%</a:t>
            </a:fld>
            <a:endParaRPr lang="es-AR" altLang="es-AR" sz="1000" b="1" dirty="0">
              <a:ea typeface="+mn-ea"/>
              <a:cs typeface="+mn-cs"/>
              <a:sym typeface="+mn-lt"/>
            </a:endParaRPr>
          </a:p>
        </p:txBody>
      </p:sp>
      <p:sp>
        <p:nvSpPr>
          <p:cNvPr id="298" name="Text Placeholder 2">
            <a:extLst>
              <a:ext uri="{FF2B5EF4-FFF2-40B4-BE49-F238E27FC236}">
                <a16:creationId xmlns:a16="http://schemas.microsoft.com/office/drawing/2014/main" id="{4CC8C2F1-9E9E-4D79-887F-155E1DCA25A3}"/>
              </a:ext>
            </a:extLst>
          </p:cNvPr>
          <p:cNvSpPr>
            <a:spLocks noGrp="1"/>
          </p:cNvSpPr>
          <p:nvPr>
            <p:custDataLst>
              <p:tags r:id="rId92"/>
            </p:custDataLst>
          </p:nvPr>
        </p:nvSpPr>
        <p:spPr bwMode="gray">
          <a:xfrm>
            <a:off x="8096250" y="1236663"/>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F81E944-B48F-48AE-A464-86D046240E3C}" type="datetime'''''''''4'''''',''''''''''''1''''''''''''''''%'''''''''">
              <a:rPr lang="es-AR" altLang="en-US" sz="1000" b="1" smtClean="0">
                <a:solidFill>
                  <a:schemeClr val="bg1"/>
                </a:solidFill>
                <a:cs typeface="+mn-cs"/>
              </a:rPr>
              <a:pPr/>
              <a:t>4,1%</a:t>
            </a:fld>
            <a:endParaRPr lang="es-AR" altLang="es-AR" sz="1000" b="1" dirty="0">
              <a:solidFill>
                <a:schemeClr val="bg1"/>
              </a:solidFill>
              <a:cs typeface="+mn-cs"/>
              <a:sym typeface="+mn-lt"/>
            </a:endParaRPr>
          </a:p>
        </p:txBody>
      </p:sp>
      <p:sp>
        <p:nvSpPr>
          <p:cNvPr id="123" name="Text Placeholder 2">
            <a:extLst>
              <a:ext uri="{FF2B5EF4-FFF2-40B4-BE49-F238E27FC236}">
                <a16:creationId xmlns:a16="http://schemas.microsoft.com/office/drawing/2014/main" id="{11C7E468-49C9-4D56-8C53-134D21375454}"/>
              </a:ext>
            </a:extLst>
          </p:cNvPr>
          <p:cNvSpPr>
            <a:spLocks noGrp="1"/>
          </p:cNvSpPr>
          <p:nvPr>
            <p:custDataLst>
              <p:tags r:id="rId93"/>
            </p:custDataLst>
          </p:nvPr>
        </p:nvSpPr>
        <p:spPr bwMode="gray">
          <a:xfrm>
            <a:off x="11666538" y="57848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161559EE-296D-4543-A33E-F8239573EEED}" type="datetime'0'''''',''''''''''''''0''''''''''%'''''''''''''''''">
              <a:rPr lang="es-AR" altLang="en-US" sz="1000" b="1" smtClean="0">
                <a:effectLst/>
                <a:ea typeface="+mn-ea"/>
                <a:cs typeface="+mn-cs"/>
              </a:rPr>
              <a:pPr marL="0" indent="0">
                <a:lnSpc>
                  <a:spcPct val="90000"/>
                </a:lnSpc>
                <a:spcBef>
                  <a:spcPct val="0"/>
                </a:spcBef>
                <a:buNone/>
              </a:pPr>
              <a:t>0,0%</a:t>
            </a:fld>
            <a:endParaRPr lang="es-AR" altLang="es-AR" sz="1000" b="1" dirty="0">
              <a:ea typeface="+mn-ea"/>
              <a:cs typeface="+mn-cs"/>
              <a:sym typeface="+mn-lt"/>
            </a:endParaRPr>
          </a:p>
        </p:txBody>
      </p:sp>
      <p:sp>
        <p:nvSpPr>
          <p:cNvPr id="10328" name="Marcador de texto 2"/>
          <p:cNvSpPr>
            <a:spLocks noGrp="1"/>
          </p:cNvSpPr>
          <p:nvPr>
            <p:custDataLst>
              <p:tags r:id="rId94"/>
            </p:custDataLst>
          </p:nvPr>
        </p:nvSpPr>
        <p:spPr bwMode="auto">
          <a:xfrm>
            <a:off x="11291888" y="60547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ACE95E80-E5ED-497C-B56A-2467E6C9FA42}" type="datetime'''2''''''''''''''0''''''''''''''2''''''''''''''''''4'">
              <a:rPr lang="es-AR" altLang="en-US" sz="1000" b="1" smtClean="0">
                <a:effectLst/>
                <a:latin typeface="+mn-lt"/>
                <a:cs typeface="+mn-cs"/>
              </a:rPr>
              <a:pPr/>
              <a:t>2024</a:t>
            </a:fld>
            <a:endParaRPr lang="es-AR" sz="1000" b="1">
              <a:latin typeface="+mn-lt"/>
              <a:cs typeface="+mn-cs"/>
              <a:sym typeface="+mn-lt"/>
            </a:endParaRPr>
          </a:p>
        </p:txBody>
      </p:sp>
      <p:sp>
        <p:nvSpPr>
          <p:cNvPr id="38" name="Marcador de texto 2"/>
          <p:cNvSpPr>
            <a:spLocks noGrp="1"/>
          </p:cNvSpPr>
          <p:nvPr>
            <p:custDataLst>
              <p:tags r:id="rId95"/>
            </p:custDataLst>
          </p:nvPr>
        </p:nvSpPr>
        <p:spPr bwMode="auto">
          <a:xfrm>
            <a:off x="7124700" y="252413"/>
            <a:ext cx="7937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9D7BD67-D6C0-4EA5-B17E-60E9A60F99A8}" type="datetime'''''BA''''''''HI''''A'''' B''''L''''A''''''N''CA'''''''''">
              <a:rPr lang="es-AR" altLang="en-US" sz="1000" b="1" smtClean="0"/>
              <a:pPr algn="r">
                <a:lnSpc>
                  <a:spcPct val="90000"/>
                </a:lnSpc>
                <a:buFont typeface="Arial" pitchFamily="34" charset="0"/>
                <a:buNone/>
              </a:pPr>
              <a:t>BAHIA BLANCA</a:t>
            </a:fld>
            <a:endParaRPr lang="es-AR" sz="1000" b="1">
              <a:sym typeface="+mn-lt"/>
            </a:endParaRPr>
          </a:p>
        </p:txBody>
      </p:sp>
      <p:sp>
        <p:nvSpPr>
          <p:cNvPr id="70" name="Marcador de texto 2">
            <a:extLst>
              <a:ext uri="{FF2B5EF4-FFF2-40B4-BE49-F238E27FC236}">
                <a16:creationId xmlns:a16="http://schemas.microsoft.com/office/drawing/2014/main" id="{EF6B2C02-00D3-412C-9558-C1AB68487B84}"/>
              </a:ext>
            </a:extLst>
          </p:cNvPr>
          <p:cNvSpPr>
            <a:spLocks noGrp="1"/>
          </p:cNvSpPr>
          <p:nvPr>
            <p:custDataLst>
              <p:tags r:id="rId96"/>
            </p:custDataLst>
          </p:nvPr>
        </p:nvSpPr>
        <p:spPr bwMode="auto">
          <a:xfrm>
            <a:off x="7359650" y="439738"/>
            <a:ext cx="5588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0256C681-814B-424A-BCF0-5E28620D1966}" type="datetime'''''''CA''M''''''''''''P''''''A''''''N''''''''''''A'''''''''">
              <a:rPr lang="es-AR" altLang="en-US" sz="1000" b="1" smtClean="0">
                <a:effectLst/>
                <a:latin typeface="+mn-lt"/>
                <a:cs typeface="+mn-cs"/>
              </a:rPr>
              <a:pPr/>
              <a:t>CAMPANA</a:t>
            </a:fld>
            <a:endParaRPr lang="es-AR" sz="1000" b="1">
              <a:latin typeface="+mn-lt"/>
              <a:cs typeface="+mn-cs"/>
              <a:sym typeface="+mn-lt"/>
            </a:endParaRPr>
          </a:p>
        </p:txBody>
      </p:sp>
      <p:sp>
        <p:nvSpPr>
          <p:cNvPr id="259" name="Text Placeholder 2">
            <a:extLst>
              <a:ext uri="{FF2B5EF4-FFF2-40B4-BE49-F238E27FC236}">
                <a16:creationId xmlns:a16="http://schemas.microsoft.com/office/drawing/2014/main" id="{7E71E443-D14A-4396-A904-ED9B1FC843D1}"/>
              </a:ext>
            </a:extLst>
          </p:cNvPr>
          <p:cNvSpPr>
            <a:spLocks noGrp="1"/>
          </p:cNvSpPr>
          <p:nvPr>
            <p:custDataLst>
              <p:tags r:id="rId97"/>
            </p:custDataLst>
          </p:nvPr>
        </p:nvSpPr>
        <p:spPr bwMode="gray">
          <a:xfrm>
            <a:off x="8478838" y="13557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76161198-A3B1-4B6F-A6D0-A05E0F79C274}"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72" name="Marcador de texto 2">
            <a:extLst>
              <a:ext uri="{FF2B5EF4-FFF2-40B4-BE49-F238E27FC236}">
                <a16:creationId xmlns:a16="http://schemas.microsoft.com/office/drawing/2014/main" id="{85570099-40C7-45D2-84C7-F7876215BCD2}"/>
              </a:ext>
            </a:extLst>
          </p:cNvPr>
          <p:cNvSpPr>
            <a:spLocks noGrp="1"/>
          </p:cNvSpPr>
          <p:nvPr>
            <p:custDataLst>
              <p:tags r:id="rId98"/>
            </p:custDataLst>
          </p:nvPr>
        </p:nvSpPr>
        <p:spPr bwMode="auto">
          <a:xfrm>
            <a:off x="7689850" y="627063"/>
            <a:ext cx="2286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7B29366-6A4F-42CA-860B-D67A8CBF3A49}" type="datetime'''C''D''''''''''''''''''''''''''''''''''''''''''''''U'''''''''">
              <a:rPr lang="es-AR" altLang="en-US" sz="1000" b="1" smtClean="0">
                <a:effectLst/>
                <a:latin typeface="+mn-lt"/>
                <a:cs typeface="+mn-cs"/>
              </a:rPr>
              <a:pPr/>
              <a:t>CDU</a:t>
            </a:fld>
            <a:endParaRPr lang="es-AR" sz="1000" b="1">
              <a:latin typeface="+mn-lt"/>
              <a:cs typeface="+mn-cs"/>
              <a:sym typeface="+mn-lt"/>
            </a:endParaRPr>
          </a:p>
        </p:txBody>
      </p:sp>
      <p:sp>
        <p:nvSpPr>
          <p:cNvPr id="258" name="Text Placeholder 2">
            <a:extLst>
              <a:ext uri="{FF2B5EF4-FFF2-40B4-BE49-F238E27FC236}">
                <a16:creationId xmlns:a16="http://schemas.microsoft.com/office/drawing/2014/main" id="{F33E1870-1543-4D38-982D-58EEDF986FF0}"/>
              </a:ext>
            </a:extLst>
          </p:cNvPr>
          <p:cNvSpPr>
            <a:spLocks noGrp="1"/>
          </p:cNvSpPr>
          <p:nvPr>
            <p:custDataLst>
              <p:tags r:id="rId99"/>
            </p:custDataLst>
          </p:nvPr>
        </p:nvSpPr>
        <p:spPr bwMode="gray">
          <a:xfrm>
            <a:off x="8096251" y="1376363"/>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286EB16-CAC6-47EA-9E50-52E02C417C7F}" type="datetime'''''''''''''0'',''''''''''7''''''''%'''''''''''''''''''">
              <a:rPr lang="es-AR" altLang="en-US" sz="1000" b="1" smtClean="0">
                <a:solidFill>
                  <a:schemeClr val="bg1"/>
                </a:solidFill>
                <a:effectLst/>
                <a:cs typeface="+mn-cs"/>
              </a:rPr>
              <a:pPr/>
              <a:t>0,7%</a:t>
            </a:fld>
            <a:endParaRPr lang="es-AR" altLang="es-AR" sz="1000" b="1" dirty="0">
              <a:solidFill>
                <a:schemeClr val="bg1"/>
              </a:solidFill>
              <a:cs typeface="+mn-cs"/>
              <a:sym typeface="+mn-lt"/>
            </a:endParaRPr>
          </a:p>
        </p:txBody>
      </p:sp>
      <p:sp>
        <p:nvSpPr>
          <p:cNvPr id="73" name="Marcador de texto 2">
            <a:extLst>
              <a:ext uri="{FF2B5EF4-FFF2-40B4-BE49-F238E27FC236}">
                <a16:creationId xmlns:a16="http://schemas.microsoft.com/office/drawing/2014/main" id="{99659632-39E6-4699-86EE-AFE8AEA39407}"/>
              </a:ext>
            </a:extLst>
          </p:cNvPr>
          <p:cNvSpPr>
            <a:spLocks noGrp="1"/>
          </p:cNvSpPr>
          <p:nvPr>
            <p:custDataLst>
              <p:tags r:id="rId100"/>
            </p:custDataLst>
          </p:nvPr>
        </p:nvSpPr>
        <p:spPr bwMode="auto">
          <a:xfrm>
            <a:off x="7335838" y="1001713"/>
            <a:ext cx="5826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8C0D956-9F1B-4C6E-A631-6D0D0A8D0596}" type="datetime'''N''''E''''''''''''C''''''''''''OC''H''''''''''''E''''A'">
              <a:rPr lang="es-AR" altLang="en-US" sz="1000" b="1" smtClean="0">
                <a:effectLst/>
                <a:latin typeface="+mn-lt"/>
                <a:cs typeface="+mn-cs"/>
              </a:rPr>
              <a:pPr/>
              <a:t>NECOCHEA</a:t>
            </a:fld>
            <a:endParaRPr lang="es-AR" sz="1000" b="1">
              <a:latin typeface="+mn-lt"/>
              <a:cs typeface="+mn-cs"/>
              <a:sym typeface="+mn-lt"/>
            </a:endParaRPr>
          </a:p>
        </p:txBody>
      </p:sp>
      <p:sp>
        <p:nvSpPr>
          <p:cNvPr id="294" name="Marcador de texto 2">
            <a:extLst>
              <a:ext uri="{FF2B5EF4-FFF2-40B4-BE49-F238E27FC236}">
                <a16:creationId xmlns:a16="http://schemas.microsoft.com/office/drawing/2014/main" id="{C2C67E0F-DBB1-443E-86D3-1904EF8FF79E}"/>
              </a:ext>
            </a:extLst>
          </p:cNvPr>
          <p:cNvSpPr>
            <a:spLocks noGrp="1"/>
          </p:cNvSpPr>
          <p:nvPr>
            <p:custDataLst>
              <p:tags r:id="rId101"/>
            </p:custDataLst>
          </p:nvPr>
        </p:nvSpPr>
        <p:spPr bwMode="auto">
          <a:xfrm>
            <a:off x="7019925" y="1189038"/>
            <a:ext cx="89852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4DFBF91-DACF-4B2B-95F4-4180AAD82647}" type="datetime'''''''''''NUE''''''''VA P''A''''L''''MI''R''''''''A'''''''''">
              <a:rPr lang="es-AR" altLang="en-US" sz="1000" b="1" smtClean="0">
                <a:effectLst/>
                <a:latin typeface="+mn-lt"/>
                <a:cs typeface="+mn-cs"/>
              </a:rPr>
              <a:pPr/>
              <a:t>NUEVA PALMIRA</a:t>
            </a:fld>
            <a:endParaRPr lang="es-AR" sz="1000" b="1">
              <a:latin typeface="+mn-lt"/>
              <a:cs typeface="+mn-cs"/>
              <a:sym typeface="+mn-lt"/>
            </a:endParaRPr>
          </a:p>
        </p:txBody>
      </p:sp>
      <p:sp>
        <p:nvSpPr>
          <p:cNvPr id="10353" name="Marcador de texto 2">
            <a:extLst>
              <a:ext uri="{FF2B5EF4-FFF2-40B4-BE49-F238E27FC236}">
                <a16:creationId xmlns:a16="http://schemas.microsoft.com/office/drawing/2014/main" id="{4AC2837F-E002-9BBC-1F72-3C8544FBF144}"/>
              </a:ext>
            </a:extLst>
          </p:cNvPr>
          <p:cNvSpPr>
            <a:spLocks noGrp="1"/>
          </p:cNvSpPr>
          <p:nvPr>
            <p:custDataLst>
              <p:tags r:id="rId102"/>
            </p:custDataLst>
          </p:nvPr>
        </p:nvSpPr>
        <p:spPr bwMode="auto">
          <a:xfrm>
            <a:off x="7556500" y="1376363"/>
            <a:ext cx="3619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3F55BBC4-E8B7-452A-A1F7-CB834EBCEBCC}" type="datetime'''''''''''''''''''''''''''OT''H''E''''''''''''''''''''R'''''''">
              <a:rPr lang="es-AR" altLang="en-US" sz="1000" b="1" smtClean="0">
                <a:effectLst/>
                <a:latin typeface="+mn-lt"/>
                <a:cs typeface="+mn-cs"/>
              </a:rPr>
              <a:pPr/>
              <a:t>OTHER</a:t>
            </a:fld>
            <a:endParaRPr lang="es-AR" sz="1000" b="1">
              <a:latin typeface="+mn-lt"/>
              <a:cs typeface="+mn-cs"/>
              <a:sym typeface="+mn-lt"/>
            </a:endParaRPr>
          </a:p>
        </p:txBody>
      </p:sp>
      <p:sp>
        <p:nvSpPr>
          <p:cNvPr id="257" name="Text Placeholder 2">
            <a:extLst>
              <a:ext uri="{FF2B5EF4-FFF2-40B4-BE49-F238E27FC236}">
                <a16:creationId xmlns:a16="http://schemas.microsoft.com/office/drawing/2014/main" id="{B19341A8-AE01-42C0-A8C0-4706D783F64E}"/>
              </a:ext>
            </a:extLst>
          </p:cNvPr>
          <p:cNvSpPr>
            <a:spLocks noGrp="1"/>
          </p:cNvSpPr>
          <p:nvPr>
            <p:custDataLst>
              <p:tags r:id="rId103"/>
            </p:custDataLst>
          </p:nvPr>
        </p:nvSpPr>
        <p:spPr bwMode="gray">
          <a:xfrm>
            <a:off x="8062912" y="197167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EAD250D-17F7-4E3A-A27B-A7EFBC11A29C}" type="datetime'''1''''''''''''9'''''''''''''''''',''7''''%'''''''''''''''">
              <a:rPr lang="es-AR" altLang="en-US" sz="1000" b="1" smtClean="0">
                <a:ea typeface="+mn-ea"/>
                <a:cs typeface="+mn-cs"/>
              </a:rPr>
              <a:pPr/>
              <a:t>19,7%</a:t>
            </a:fld>
            <a:endParaRPr lang="es-AR" altLang="es-AR" sz="1000" b="1" dirty="0">
              <a:ea typeface="+mn-ea"/>
              <a:cs typeface="+mn-cs"/>
              <a:sym typeface="+mn-lt"/>
            </a:endParaRPr>
          </a:p>
        </p:txBody>
      </p:sp>
      <p:sp>
        <p:nvSpPr>
          <p:cNvPr id="66" name="Marcador de texto 2">
            <a:extLst>
              <a:ext uri="{FF2B5EF4-FFF2-40B4-BE49-F238E27FC236}">
                <a16:creationId xmlns:a16="http://schemas.microsoft.com/office/drawing/2014/main" id="{373BE024-658E-4F21-AA76-B63E63A716AF}"/>
              </a:ext>
            </a:extLst>
          </p:cNvPr>
          <p:cNvSpPr>
            <a:spLocks noGrp="1"/>
          </p:cNvSpPr>
          <p:nvPr>
            <p:custDataLst>
              <p:tags r:id="rId104"/>
            </p:custDataLst>
          </p:nvPr>
        </p:nvSpPr>
        <p:spPr bwMode="auto">
          <a:xfrm>
            <a:off x="7389813" y="1563688"/>
            <a:ext cx="5286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0614565D-A58E-453F-AC7C-FB07D524EFDD}" type="datetime'R''''''''''A''''''''''''''''''''''M''''''''''A''L''''''L''''O'">
              <a:rPr lang="es-AR" altLang="en-US" sz="1000" b="1" smtClean="0">
                <a:effectLst/>
                <a:latin typeface="+mn-lt"/>
                <a:cs typeface="+mn-cs"/>
              </a:rPr>
              <a:pPr/>
              <a:t>RAMALLO</a:t>
            </a:fld>
            <a:endParaRPr lang="es-AR" sz="1000" b="1">
              <a:latin typeface="+mn-lt"/>
              <a:cs typeface="+mn-cs"/>
              <a:sym typeface="+mn-lt"/>
            </a:endParaRPr>
          </a:p>
        </p:txBody>
      </p:sp>
      <p:sp>
        <p:nvSpPr>
          <p:cNvPr id="85" name="Text Placeholder 2">
            <a:extLst>
              <a:ext uri="{FF2B5EF4-FFF2-40B4-BE49-F238E27FC236}">
                <a16:creationId xmlns:a16="http://schemas.microsoft.com/office/drawing/2014/main" id="{442331F3-80D4-4215-8793-075D0C6AA04A}"/>
              </a:ext>
            </a:extLst>
          </p:cNvPr>
          <p:cNvSpPr>
            <a:spLocks noGrp="1"/>
          </p:cNvSpPr>
          <p:nvPr>
            <p:custDataLst>
              <p:tags r:id="rId105"/>
            </p:custDataLst>
          </p:nvPr>
        </p:nvSpPr>
        <p:spPr bwMode="gray">
          <a:xfrm>
            <a:off x="8062912" y="405923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7B805E8-73C9-4D1F-B3F9-1C85FAF56296}" type="datetime'5''1'''''''''',8''''''''''''''''''%'''''''''''''">
              <a:rPr lang="es-AR" altLang="en-US" sz="1000" b="1" smtClean="0">
                <a:solidFill>
                  <a:schemeClr val="bg1"/>
                </a:solidFill>
                <a:ea typeface="+mn-ea"/>
                <a:cs typeface="+mn-cs"/>
              </a:rPr>
              <a:pPr/>
              <a:t>51,8%</a:t>
            </a:fld>
            <a:endParaRPr lang="es-AR" altLang="es-AR" sz="1000" b="1" dirty="0">
              <a:solidFill>
                <a:schemeClr val="bg1"/>
              </a:solidFill>
              <a:ea typeface="+mn-ea"/>
              <a:cs typeface="+mn-cs"/>
              <a:sym typeface="+mn-lt"/>
            </a:endParaRPr>
          </a:p>
        </p:txBody>
      </p:sp>
      <p:sp>
        <p:nvSpPr>
          <p:cNvPr id="12" name="Marcador de texto 2">
            <a:extLst>
              <a:ext uri="{FF2B5EF4-FFF2-40B4-BE49-F238E27FC236}">
                <a16:creationId xmlns:a16="http://schemas.microsoft.com/office/drawing/2014/main" id="{3E2E8416-2D66-FC6D-7864-27D4215ADAF9}"/>
              </a:ext>
            </a:extLst>
          </p:cNvPr>
          <p:cNvSpPr>
            <a:spLocks noGrp="1"/>
          </p:cNvSpPr>
          <p:nvPr>
            <p:custDataLst>
              <p:tags r:id="rId106"/>
            </p:custDataLst>
          </p:nvPr>
        </p:nvSpPr>
        <p:spPr bwMode="auto">
          <a:xfrm>
            <a:off x="7434263" y="1971675"/>
            <a:ext cx="4841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4A44E70-2A04-4745-9423-FA192F3A53A3}" type="datetime'''''''''''''''''''''''''''RO''''''S''''''''AR''''''''I''''O'''">
              <a:rPr lang="es-AR" altLang="en-US" sz="1000" b="1" smtClean="0">
                <a:effectLst/>
                <a:latin typeface="+mn-lt"/>
                <a:cs typeface="+mn-cs"/>
              </a:rPr>
              <a:pPr/>
              <a:t>ROSARIO</a:t>
            </a:fld>
            <a:endParaRPr lang="es-AR" sz="1000" b="1">
              <a:latin typeface="+mn-lt"/>
              <a:cs typeface="+mn-cs"/>
              <a:sym typeface="+mn-lt"/>
            </a:endParaRPr>
          </a:p>
        </p:txBody>
      </p:sp>
      <p:sp>
        <p:nvSpPr>
          <p:cNvPr id="74" name="Marcador de texto 2">
            <a:extLst>
              <a:ext uri="{FF2B5EF4-FFF2-40B4-BE49-F238E27FC236}">
                <a16:creationId xmlns:a16="http://schemas.microsoft.com/office/drawing/2014/main" id="{9947C26D-216D-4644-8763-8585256321A4}"/>
              </a:ext>
            </a:extLst>
          </p:cNvPr>
          <p:cNvSpPr>
            <a:spLocks noGrp="1"/>
          </p:cNvSpPr>
          <p:nvPr>
            <p:custDataLst>
              <p:tags r:id="rId107"/>
            </p:custDataLst>
          </p:nvPr>
        </p:nvSpPr>
        <p:spPr bwMode="auto">
          <a:xfrm>
            <a:off x="7165975" y="4059238"/>
            <a:ext cx="7524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527A6869-EBD9-4E5F-B672-624280E39F2F}" type="datetime'''SA''N'''' L''''''''''O''''''''''''''''R''E''''NZ''''O'''''''">
              <a:rPr lang="es-AR" altLang="en-US" sz="1000" b="1" smtClean="0">
                <a:effectLst/>
                <a:latin typeface="+mn-lt"/>
                <a:cs typeface="+mn-cs"/>
              </a:rPr>
              <a:pPr/>
              <a:t>SAN LORENZO</a:t>
            </a:fld>
            <a:endParaRPr lang="es-AR" sz="1000" b="1">
              <a:latin typeface="+mn-lt"/>
              <a:cs typeface="+mn-cs"/>
              <a:sym typeface="+mn-lt"/>
            </a:endParaRPr>
          </a:p>
        </p:txBody>
      </p:sp>
      <p:sp>
        <p:nvSpPr>
          <p:cNvPr id="131" name="Marcador de texto 2">
            <a:extLst>
              <a:ext uri="{FF2B5EF4-FFF2-40B4-BE49-F238E27FC236}">
                <a16:creationId xmlns:a16="http://schemas.microsoft.com/office/drawing/2014/main" id="{15ABD53F-094F-4956-9CD8-349F71C0719F}"/>
              </a:ext>
            </a:extLst>
          </p:cNvPr>
          <p:cNvSpPr>
            <a:spLocks noGrp="1"/>
          </p:cNvSpPr>
          <p:nvPr>
            <p:custDataLst>
              <p:tags r:id="rId108"/>
            </p:custDataLst>
          </p:nvPr>
        </p:nvSpPr>
        <p:spPr bwMode="auto">
          <a:xfrm>
            <a:off x="7208838" y="5222875"/>
            <a:ext cx="7096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136474D-EFE1-4DF6-83D8-782BE0F117CF}" type="datetime'''''''S''AN'''' ''''''N''''I''''''''''''CO''''L''AS'''''">
              <a:rPr lang="es-AR" altLang="en-US" sz="1000" b="1" smtClean="0">
                <a:effectLst/>
                <a:latin typeface="+mn-lt"/>
                <a:cs typeface="+mn-cs"/>
              </a:rPr>
              <a:pPr/>
              <a:t>SAN NICOLAS</a:t>
            </a:fld>
            <a:endParaRPr lang="es-AR" sz="1000" b="1">
              <a:latin typeface="+mn-lt"/>
              <a:cs typeface="+mn-cs"/>
              <a:sym typeface="+mn-lt"/>
            </a:endParaRPr>
          </a:p>
        </p:txBody>
      </p:sp>
      <p:sp>
        <p:nvSpPr>
          <p:cNvPr id="132" name="Text Placeholder 2">
            <a:extLst>
              <a:ext uri="{FF2B5EF4-FFF2-40B4-BE49-F238E27FC236}">
                <a16:creationId xmlns:a16="http://schemas.microsoft.com/office/drawing/2014/main" id="{CC20204A-1388-40F5-9B73-10A1B1C928C4}"/>
              </a:ext>
            </a:extLst>
          </p:cNvPr>
          <p:cNvSpPr>
            <a:spLocks noGrp="1"/>
          </p:cNvSpPr>
          <p:nvPr>
            <p:custDataLst>
              <p:tags r:id="rId109"/>
            </p:custDataLst>
          </p:nvPr>
        </p:nvSpPr>
        <p:spPr bwMode="gray">
          <a:xfrm>
            <a:off x="8096250" y="5580063"/>
            <a:ext cx="290513" cy="136525"/>
          </a:xfrm>
          <a:prstGeom prst="rect">
            <a:avLst/>
          </a:prstGeom>
          <a:solidFill>
            <a:schemeClr val="accent5"/>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E092230-A2A7-4BC2-8EE1-4047AE0576AA}" type="datetime'''0'''''''''''''''''''''',''''''''3''''''''%'''''''">
              <a:rPr lang="es-AR" altLang="en-US" sz="1000" b="1" smtClean="0">
                <a:solidFill>
                  <a:schemeClr val="bg1"/>
                </a:solidFill>
                <a:ea typeface="+mn-ea"/>
                <a:cs typeface="+mn-cs"/>
                <a:sym typeface="+mn-lt"/>
              </a:rPr>
              <a:pPr marL="0" indent="0" algn="ctr">
                <a:lnSpc>
                  <a:spcPct val="90000"/>
                </a:lnSpc>
                <a:spcBef>
                  <a:spcPct val="0"/>
                </a:spcBef>
                <a:buNone/>
              </a:pPr>
              <a:t>0,3%</a:t>
            </a:fld>
            <a:endParaRPr lang="es-AR" altLang="es-AR" sz="1000" b="1" dirty="0">
              <a:solidFill>
                <a:schemeClr val="bg1"/>
              </a:solidFill>
              <a:ea typeface="+mn-ea"/>
              <a:cs typeface="+mn-cs"/>
              <a:sym typeface="+mn-lt"/>
            </a:endParaRPr>
          </a:p>
        </p:txBody>
      </p:sp>
      <p:sp>
        <p:nvSpPr>
          <p:cNvPr id="75" name="Marcador de texto 2">
            <a:extLst>
              <a:ext uri="{FF2B5EF4-FFF2-40B4-BE49-F238E27FC236}">
                <a16:creationId xmlns:a16="http://schemas.microsoft.com/office/drawing/2014/main" id="{377AE52E-B17B-4CE9-830D-44B4DA5E496C}"/>
              </a:ext>
            </a:extLst>
          </p:cNvPr>
          <p:cNvSpPr>
            <a:spLocks noGrp="1"/>
          </p:cNvSpPr>
          <p:nvPr>
            <p:custDataLst>
              <p:tags r:id="rId110"/>
            </p:custDataLst>
          </p:nvPr>
        </p:nvSpPr>
        <p:spPr bwMode="auto">
          <a:xfrm>
            <a:off x="7302500" y="5410200"/>
            <a:ext cx="6159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407595A-2D36-4B2E-8198-DE4A9ABEBE4C}" type="datetime'''''''''''''''''S''''AN'''' ''''PE''''''''''''D''''RO'''''''">
              <a:rPr lang="es-AR" altLang="en-US" sz="1000" b="1" smtClean="0">
                <a:effectLst/>
                <a:latin typeface="+mn-lt"/>
                <a:cs typeface="+mn-cs"/>
              </a:rPr>
              <a:pPr/>
              <a:t>SAN PEDRO</a:t>
            </a:fld>
            <a:endParaRPr lang="es-AR" sz="1000" b="1">
              <a:latin typeface="+mn-lt"/>
              <a:cs typeface="+mn-cs"/>
              <a:sym typeface="+mn-lt"/>
            </a:endParaRPr>
          </a:p>
        </p:txBody>
      </p:sp>
      <p:sp>
        <p:nvSpPr>
          <p:cNvPr id="83" name="Text Placeholder 2">
            <a:extLst>
              <a:ext uri="{FF2B5EF4-FFF2-40B4-BE49-F238E27FC236}">
                <a16:creationId xmlns:a16="http://schemas.microsoft.com/office/drawing/2014/main" id="{76F73407-A568-43BC-884D-61B5C7879D33}"/>
              </a:ext>
            </a:extLst>
          </p:cNvPr>
          <p:cNvSpPr>
            <a:spLocks noGrp="1"/>
          </p:cNvSpPr>
          <p:nvPr>
            <p:custDataLst>
              <p:tags r:id="rId111"/>
            </p:custDataLst>
          </p:nvPr>
        </p:nvSpPr>
        <p:spPr bwMode="gray">
          <a:xfrm>
            <a:off x="8478838" y="55213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D4FFC82A-DC7D-42B5-B684-F6A2F9211C6C}" type="datetime'''''0'''''''''''''',''''''''''0''''%'''">
              <a:rPr lang="es-AR" altLang="en-US" sz="1000" b="1" smtClean="0">
                <a:ea typeface="+mn-ea"/>
                <a:cs typeface="+mn-cs"/>
              </a:rPr>
              <a:pPr/>
              <a:t>0,0%</a:t>
            </a:fld>
            <a:endParaRPr lang="es-AR" altLang="es-AR" sz="1000" b="1" dirty="0">
              <a:ea typeface="+mn-ea"/>
              <a:cs typeface="+mn-cs"/>
              <a:sym typeface="+mn-lt"/>
            </a:endParaRPr>
          </a:p>
        </p:txBody>
      </p:sp>
      <p:sp>
        <p:nvSpPr>
          <p:cNvPr id="111" name="Marcador de texto 2">
            <a:extLst>
              <a:ext uri="{FF2B5EF4-FFF2-40B4-BE49-F238E27FC236}">
                <a16:creationId xmlns:a16="http://schemas.microsoft.com/office/drawing/2014/main" id="{69C4ABE8-811F-43E0-9A1C-213A1937A34E}"/>
              </a:ext>
            </a:extLst>
          </p:cNvPr>
          <p:cNvSpPr>
            <a:spLocks noGrp="1"/>
          </p:cNvSpPr>
          <p:nvPr>
            <p:custDataLst>
              <p:tags r:id="rId112"/>
            </p:custDataLst>
          </p:nvPr>
        </p:nvSpPr>
        <p:spPr bwMode="auto">
          <a:xfrm>
            <a:off x="6788149" y="5597525"/>
            <a:ext cx="11303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35DEF77-6B7A-4F20-827F-4E9CA145AC09}" type="datetime'''''VILL''''A ''''''C''ON''STIT''U''C''''''''''''''I''O''''N'">
              <a:rPr lang="es-AR" altLang="en-US" sz="1000" b="1" smtClean="0">
                <a:effectLst/>
                <a:latin typeface="+mn-lt"/>
                <a:cs typeface="+mn-cs"/>
              </a:rPr>
              <a:pPr/>
              <a:t>VILLA CONSTITUCION</a:t>
            </a:fld>
            <a:endParaRPr lang="es-AR" sz="1000" b="1">
              <a:latin typeface="+mn-lt"/>
              <a:cs typeface="+mn-cs"/>
              <a:sym typeface="+mn-lt"/>
            </a:endParaRPr>
          </a:p>
        </p:txBody>
      </p:sp>
      <p:sp>
        <p:nvSpPr>
          <p:cNvPr id="124" name="Marcador de texto 2">
            <a:extLst>
              <a:ext uri="{FF2B5EF4-FFF2-40B4-BE49-F238E27FC236}">
                <a16:creationId xmlns:a16="http://schemas.microsoft.com/office/drawing/2014/main" id="{672ABCD6-2967-44CD-BA23-D50E50FA7068}"/>
              </a:ext>
            </a:extLst>
          </p:cNvPr>
          <p:cNvSpPr>
            <a:spLocks noGrp="1"/>
          </p:cNvSpPr>
          <p:nvPr>
            <p:custDataLst>
              <p:tags r:id="rId113"/>
            </p:custDataLst>
          </p:nvPr>
        </p:nvSpPr>
        <p:spPr bwMode="auto">
          <a:xfrm>
            <a:off x="7508875" y="5784850"/>
            <a:ext cx="4095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C5E02A19-CBAE-4FAE-8EC0-BA6E459D3719}" type="datetime'''''''Z''''''''''''''ARA''''''''T''''E'''''''''">
              <a:rPr lang="es-AR" altLang="en-US" sz="1000" b="1" smtClean="0">
                <a:effectLst/>
                <a:latin typeface="+mn-lt"/>
                <a:cs typeface="+mn-cs"/>
              </a:rPr>
              <a:pPr/>
              <a:t>ZARATE</a:t>
            </a:fld>
            <a:endParaRPr lang="es-AR" sz="1000" b="1">
              <a:latin typeface="+mn-lt"/>
              <a:cs typeface="+mn-cs"/>
              <a:sym typeface="+mn-lt"/>
            </a:endParaRPr>
          </a:p>
        </p:txBody>
      </p:sp>
      <p:sp>
        <p:nvSpPr>
          <p:cNvPr id="125" name="Text Placeholder 2">
            <a:extLst>
              <a:ext uri="{FF2B5EF4-FFF2-40B4-BE49-F238E27FC236}">
                <a16:creationId xmlns:a16="http://schemas.microsoft.com/office/drawing/2014/main" id="{338C9E76-E586-481F-8E44-A35D9B6C66B9}"/>
              </a:ext>
            </a:extLst>
          </p:cNvPr>
          <p:cNvSpPr>
            <a:spLocks noGrp="1"/>
          </p:cNvSpPr>
          <p:nvPr>
            <p:custDataLst>
              <p:tags r:id="rId114"/>
            </p:custDataLst>
          </p:nvPr>
        </p:nvSpPr>
        <p:spPr bwMode="gray">
          <a:xfrm>
            <a:off x="8096250" y="57340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E16E898-4325-4A24-A36B-745CFA22F4C1}" type="datetime'''''''''''''''''4'''''',''''''''''''9%'">
              <a:rPr lang="es-AR" altLang="en-US" sz="1000" b="1" smtClean="0">
                <a:solidFill>
                  <a:schemeClr val="bg1"/>
                </a:solidFill>
                <a:ea typeface="+mn-ea"/>
                <a:cs typeface="+mn-cs"/>
                <a:sym typeface="+mn-lt"/>
              </a:rPr>
              <a:pPr/>
              <a:t>4,9%</a:t>
            </a:fld>
            <a:endParaRPr lang="es-AR" altLang="es-AR" sz="1000" b="1" dirty="0">
              <a:solidFill>
                <a:schemeClr val="bg1"/>
              </a:solidFill>
              <a:ea typeface="+mn-ea"/>
              <a:cs typeface="+mn-cs"/>
              <a:sym typeface="+mn-lt"/>
            </a:endParaRPr>
          </a:p>
        </p:txBody>
      </p:sp>
      <p:sp>
        <p:nvSpPr>
          <p:cNvPr id="71" name="Marcador de texto 2">
            <a:extLst>
              <a:ext uri="{FF2B5EF4-FFF2-40B4-BE49-F238E27FC236}">
                <a16:creationId xmlns:a16="http://schemas.microsoft.com/office/drawing/2014/main" id="{57491DC7-3356-464A-B0FB-44772C79EE03}"/>
              </a:ext>
            </a:extLst>
          </p:cNvPr>
          <p:cNvSpPr>
            <a:spLocks noGrp="1"/>
          </p:cNvSpPr>
          <p:nvPr>
            <p:custDataLst>
              <p:tags r:id="rId115"/>
            </p:custDataLst>
          </p:nvPr>
        </p:nvSpPr>
        <p:spPr bwMode="auto">
          <a:xfrm>
            <a:off x="7643813" y="814388"/>
            <a:ext cx="2746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7CDB9A3-3C31-4A60-8714-88FE4D14A6AF}" type="datetime'''L''''''''''''''''''''''I''''''''''''M''''A'''">
              <a:rPr lang="es-AR" altLang="en-US" sz="1000" b="1" smtClean="0">
                <a:effectLst/>
                <a:latin typeface="+mn-lt"/>
                <a:cs typeface="+mn-cs"/>
              </a:rPr>
              <a:pPr/>
              <a:t>LIMA</a:t>
            </a:fld>
            <a:endParaRPr lang="es-AR" sz="1000" b="1">
              <a:latin typeface="+mn-lt"/>
              <a:cs typeface="+mn-cs"/>
              <a:sym typeface="+mn-lt"/>
            </a:endParaRPr>
          </a:p>
        </p:txBody>
      </p:sp>
      <p:sp>
        <p:nvSpPr>
          <p:cNvPr id="128" name="Text Placeholder 2">
            <a:extLst>
              <a:ext uri="{FF2B5EF4-FFF2-40B4-BE49-F238E27FC236}">
                <a16:creationId xmlns:a16="http://schemas.microsoft.com/office/drawing/2014/main" id="{4BA56E71-81BC-4F32-B6EA-962206A71268}"/>
              </a:ext>
            </a:extLst>
          </p:cNvPr>
          <p:cNvSpPr>
            <a:spLocks noGrp="1"/>
          </p:cNvSpPr>
          <p:nvPr>
            <p:custDataLst>
              <p:tags r:id="rId116"/>
            </p:custDataLst>
          </p:nvPr>
        </p:nvSpPr>
        <p:spPr bwMode="gray">
          <a:xfrm>
            <a:off x="9690100" y="5843588"/>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72412FF-DCE8-4A31-B13A-B24BA2B529FC}" type="datetime'''''1,''''2''''''''''''''%'''''''''''">
              <a:rPr lang="es-AR" altLang="en-US" sz="1000" b="1" smtClean="0">
                <a:solidFill>
                  <a:schemeClr val="bg1"/>
                </a:solidFill>
                <a:effectLst/>
                <a:ea typeface="+mn-ea"/>
                <a:cs typeface="+mn-cs"/>
                <a:sym typeface="+mn-lt"/>
              </a:rPr>
              <a:pPr/>
              <a:t>1,2%</a:t>
            </a:fld>
            <a:endParaRPr lang="es-AR" altLang="es-AR" sz="1000" b="1" dirty="0">
              <a:solidFill>
                <a:schemeClr val="bg1"/>
              </a:solidFill>
              <a:ea typeface="+mn-ea"/>
              <a:cs typeface="+mn-cs"/>
              <a:sym typeface="+mn-lt"/>
            </a:endParaRPr>
          </a:p>
        </p:txBody>
      </p:sp>
      <p:sp>
        <p:nvSpPr>
          <p:cNvPr id="129" name="Text Placeholder 2">
            <a:extLst>
              <a:ext uri="{FF2B5EF4-FFF2-40B4-BE49-F238E27FC236}">
                <a16:creationId xmlns:a16="http://schemas.microsoft.com/office/drawing/2014/main" id="{07E31696-6DDA-47B7-AEB0-7412059A0EF9}"/>
              </a:ext>
            </a:extLst>
          </p:cNvPr>
          <p:cNvSpPr>
            <a:spLocks noGrp="1"/>
          </p:cNvSpPr>
          <p:nvPr>
            <p:custDataLst>
              <p:tags r:id="rId117"/>
            </p:custDataLst>
          </p:nvPr>
        </p:nvSpPr>
        <p:spPr bwMode="gray">
          <a:xfrm>
            <a:off x="10487025" y="5870575"/>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68A570F-9280-4B7A-B0F7-E4161CD58BAC}" type="datetime'''''''''''''''''0'''''''''''''''''''',''''''''3%'''">
              <a:rPr lang="es-AR" altLang="en-US" sz="1000" b="1" smtClean="0">
                <a:solidFill>
                  <a:schemeClr val="bg1"/>
                </a:solidFill>
                <a:ea typeface="+mn-ea"/>
                <a:cs typeface="+mn-cs"/>
                <a:sym typeface="+mn-lt"/>
              </a:rPr>
              <a:pPr marL="0" indent="0" algn="ctr">
                <a:lnSpc>
                  <a:spcPct val="90000"/>
                </a:lnSpc>
                <a:spcBef>
                  <a:spcPct val="0"/>
                </a:spcBef>
                <a:buNone/>
              </a:pPr>
              <a:t>0,3%</a:t>
            </a:fld>
            <a:endParaRPr lang="es-AR" altLang="es-AR" sz="1000" b="1" dirty="0">
              <a:solidFill>
                <a:schemeClr val="bg1"/>
              </a:solidFill>
              <a:ea typeface="+mn-ea"/>
              <a:cs typeface="+mn-cs"/>
              <a:sym typeface="+mn-lt"/>
            </a:endParaRPr>
          </a:p>
        </p:txBody>
      </p:sp>
      <p:sp>
        <p:nvSpPr>
          <p:cNvPr id="130" name="Text Placeholder 2">
            <a:extLst>
              <a:ext uri="{FF2B5EF4-FFF2-40B4-BE49-F238E27FC236}">
                <a16:creationId xmlns:a16="http://schemas.microsoft.com/office/drawing/2014/main" id="{84E088D9-30CC-4989-8375-CC6252832721}"/>
              </a:ext>
            </a:extLst>
          </p:cNvPr>
          <p:cNvSpPr>
            <a:spLocks noGrp="1"/>
          </p:cNvSpPr>
          <p:nvPr>
            <p:custDataLst>
              <p:tags r:id="rId118"/>
            </p:custDataLst>
          </p:nvPr>
        </p:nvSpPr>
        <p:spPr bwMode="gray">
          <a:xfrm>
            <a:off x="11283950" y="5875338"/>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163E08B-E68D-44A9-868D-4FA7B06F77CD}" type="datetime'''''''''''''''''''''''''0'''',''''''1''''''''''''''''''%'">
              <a:rPr lang="es-AR" altLang="en-US" sz="1000" b="1" smtClean="0">
                <a:solidFill>
                  <a:schemeClr val="bg1"/>
                </a:solidFill>
                <a:effectLst/>
                <a:ea typeface="+mn-ea"/>
                <a:cs typeface="+mn-cs"/>
                <a:sym typeface="+mn-lt"/>
              </a:rPr>
              <a:pPr/>
              <a:t>0,1%</a:t>
            </a:fld>
            <a:endParaRPr lang="es-AR" altLang="es-AR" sz="1000" b="1" dirty="0">
              <a:solidFill>
                <a:schemeClr val="bg1"/>
              </a:solidFill>
              <a:ea typeface="+mn-ea"/>
              <a:cs typeface="+mn-cs"/>
              <a:sym typeface="+mn-lt"/>
            </a:endParaRPr>
          </a:p>
        </p:txBody>
      </p:sp>
      <p:sp>
        <p:nvSpPr>
          <p:cNvPr id="112" name="Text Placeholder 2">
            <a:extLst>
              <a:ext uri="{FF2B5EF4-FFF2-40B4-BE49-F238E27FC236}">
                <a16:creationId xmlns:a16="http://schemas.microsoft.com/office/drawing/2014/main" id="{33729FF0-385C-42B7-AED8-7CFE214FB811}"/>
              </a:ext>
            </a:extLst>
          </p:cNvPr>
          <p:cNvSpPr>
            <a:spLocks noGrp="1"/>
          </p:cNvSpPr>
          <p:nvPr>
            <p:custDataLst>
              <p:tags r:id="rId119"/>
            </p:custDataLst>
          </p:nvPr>
        </p:nvSpPr>
        <p:spPr bwMode="gray">
          <a:xfrm>
            <a:off x="8478838" y="56578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952B361E-C345-4BE0-965A-6BAC11030DD2}" type="datetime'''''''''0'''''''''''''''''',''''0''''''''''''''''''''%'''''">
              <a:rPr lang="es-AR" altLang="en-US" sz="1000" b="1" smtClean="0">
                <a:ea typeface="+mn-ea"/>
                <a:cs typeface="+mn-cs"/>
              </a:rPr>
              <a:pPr marL="0" indent="0">
                <a:lnSpc>
                  <a:spcPct val="90000"/>
                </a:lnSpc>
                <a:spcBef>
                  <a:spcPct val="0"/>
                </a:spcBef>
                <a:buNone/>
              </a:pPr>
              <a:t>0,0%</a:t>
            </a:fld>
            <a:endParaRPr lang="es-AR" altLang="es-AR" sz="1000" b="1" dirty="0">
              <a:ea typeface="+mn-ea"/>
              <a:cs typeface="+mn-cs"/>
              <a:sym typeface="+mn-lt"/>
            </a:endParaRPr>
          </a:p>
        </p:txBody>
      </p:sp>
      <p:sp>
        <p:nvSpPr>
          <p:cNvPr id="10312" name="Marcador de texto 2"/>
          <p:cNvSpPr>
            <a:spLocks noGrp="1"/>
          </p:cNvSpPr>
          <p:nvPr>
            <p:custDataLst>
              <p:tags r:id="rId120"/>
            </p:custDataLst>
          </p:nvPr>
        </p:nvSpPr>
        <p:spPr bwMode="auto">
          <a:xfrm>
            <a:off x="8104188" y="60547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C7B904F6-9E54-462F-8998-9056E526D9B2}" type="datetime'''''''''2''''0''''''2''''''''''0'''''''''''''''''''''''">
              <a:rPr lang="es-AR" altLang="en-US" sz="1000" b="1" smtClean="0">
                <a:effectLst/>
                <a:latin typeface="+mn-lt"/>
                <a:cs typeface="+mn-cs"/>
              </a:rPr>
              <a:pPr/>
              <a:t>2020</a:t>
            </a:fld>
            <a:endParaRPr lang="es-AR" sz="1000" b="1">
              <a:latin typeface="+mn-lt"/>
              <a:cs typeface="+mn-cs"/>
              <a:sym typeface="+mn-lt"/>
            </a:endParaRPr>
          </a:p>
        </p:txBody>
      </p:sp>
      <p:sp>
        <p:nvSpPr>
          <p:cNvPr id="14" name="Text Placeholder 2">
            <a:extLst>
              <a:ext uri="{FF2B5EF4-FFF2-40B4-BE49-F238E27FC236}">
                <a16:creationId xmlns:a16="http://schemas.microsoft.com/office/drawing/2014/main" id="{4828A3CA-07AF-8AAF-AABF-95599EDC940E}"/>
              </a:ext>
            </a:extLst>
          </p:cNvPr>
          <p:cNvSpPr>
            <a:spLocks noGrp="1"/>
          </p:cNvSpPr>
          <p:nvPr>
            <p:custDataLst>
              <p:tags r:id="rId121"/>
            </p:custDataLst>
          </p:nvPr>
        </p:nvSpPr>
        <p:spPr bwMode="gray">
          <a:xfrm>
            <a:off x="8859837" y="409575"/>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7E96C41-E0EA-486A-9BBB-1A1AE058B273}" type="datetime'''1''''''''''''''''''''2'''''',''''8''''%'''''''''''">
              <a:rPr lang="es-AR" altLang="en-US" sz="1000" b="1" smtClean="0">
                <a:solidFill>
                  <a:schemeClr val="bg1"/>
                </a:solidFill>
                <a:cs typeface="+mn-cs"/>
              </a:rPr>
              <a:pPr/>
              <a:t>12,8%</a:t>
            </a:fld>
            <a:endParaRPr lang="es-AR" altLang="es-AR" sz="1000" b="1" dirty="0">
              <a:solidFill>
                <a:schemeClr val="bg1"/>
              </a:solidFill>
              <a:cs typeface="+mn-cs"/>
              <a:sym typeface="+mn-lt"/>
            </a:endParaRPr>
          </a:p>
        </p:txBody>
      </p:sp>
      <p:sp>
        <p:nvSpPr>
          <p:cNvPr id="88" name="Text Placeholder 2">
            <a:extLst>
              <a:ext uri="{FF2B5EF4-FFF2-40B4-BE49-F238E27FC236}">
                <a16:creationId xmlns:a16="http://schemas.microsoft.com/office/drawing/2014/main" id="{51517E50-B724-4AB6-AAE9-E23CFA6DB66E}"/>
              </a:ext>
            </a:extLst>
          </p:cNvPr>
          <p:cNvSpPr>
            <a:spLocks noGrp="1"/>
          </p:cNvSpPr>
          <p:nvPr>
            <p:custDataLst>
              <p:tags r:id="rId122"/>
            </p:custDataLst>
          </p:nvPr>
        </p:nvSpPr>
        <p:spPr bwMode="gray">
          <a:xfrm>
            <a:off x="9275763" y="7175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EAEB5E04-C8DA-4304-95CF-926015EBFFE6}" type="datetime'''''''''''''0,''''''''''''0''%'''''''''''''''''''''''">
              <a:rPr lang="es-AR" altLang="en-US" sz="1000" b="1" smtClean="0">
                <a:cs typeface="+mn-cs"/>
              </a:rPr>
              <a:pPr/>
              <a:t>0,0%</a:t>
            </a:fld>
            <a:endParaRPr lang="es-AR" altLang="es-AR" sz="1000" b="1" dirty="0">
              <a:cs typeface="+mn-cs"/>
              <a:sym typeface="+mn-lt"/>
            </a:endParaRPr>
          </a:p>
        </p:txBody>
      </p:sp>
      <p:sp>
        <p:nvSpPr>
          <p:cNvPr id="95" name="Text Placeholder 2">
            <a:extLst>
              <a:ext uri="{FF2B5EF4-FFF2-40B4-BE49-F238E27FC236}">
                <a16:creationId xmlns:a16="http://schemas.microsoft.com/office/drawing/2014/main" id="{9E0635E4-FD6E-48A5-AF25-5C9727162925}"/>
              </a:ext>
            </a:extLst>
          </p:cNvPr>
          <p:cNvSpPr>
            <a:spLocks noGrp="1"/>
          </p:cNvSpPr>
          <p:nvPr>
            <p:custDataLst>
              <p:tags r:id="rId123"/>
            </p:custDataLst>
          </p:nvPr>
        </p:nvSpPr>
        <p:spPr bwMode="gray">
          <a:xfrm>
            <a:off x="9275763" y="85407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BF390995-246A-4DAC-9D78-394FE2A4D997}"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87" name="Text Placeholder 2">
            <a:extLst>
              <a:ext uri="{FF2B5EF4-FFF2-40B4-BE49-F238E27FC236}">
                <a16:creationId xmlns:a16="http://schemas.microsoft.com/office/drawing/2014/main" id="{82C3175D-64F2-438F-B4D3-BCDB1DAB9D69}"/>
              </a:ext>
            </a:extLst>
          </p:cNvPr>
          <p:cNvSpPr>
            <a:spLocks noGrp="1"/>
          </p:cNvSpPr>
          <p:nvPr>
            <p:custDataLst>
              <p:tags r:id="rId124"/>
            </p:custDataLst>
          </p:nvPr>
        </p:nvSpPr>
        <p:spPr bwMode="gray">
          <a:xfrm>
            <a:off x="8893175" y="798513"/>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EED53E1-26E1-4673-AB95-8349EE22029C}" type="datetime'0'''''',''''''''''5''''''''''''''''''''''''''''''''%'''">
              <a:rPr lang="es-AR" altLang="en-US" sz="1000" b="1" smtClean="0">
                <a:solidFill>
                  <a:schemeClr val="bg1"/>
                </a:solidFill>
                <a:effectLst/>
                <a:cs typeface="+mn-cs"/>
              </a:rPr>
              <a:pPr marL="0" indent="0" algn="ctr">
                <a:lnSpc>
                  <a:spcPct val="90000"/>
                </a:lnSpc>
                <a:spcBef>
                  <a:spcPct val="0"/>
                </a:spcBef>
                <a:buNone/>
              </a:pPr>
              <a:t>0,5%</a:t>
            </a:fld>
            <a:endParaRPr lang="es-AR" altLang="es-AR" sz="1000" b="1" dirty="0">
              <a:solidFill>
                <a:schemeClr val="bg1"/>
              </a:solidFill>
              <a:cs typeface="+mn-cs"/>
              <a:sym typeface="+mn-lt"/>
            </a:endParaRPr>
          </a:p>
        </p:txBody>
      </p:sp>
      <p:sp>
        <p:nvSpPr>
          <p:cNvPr id="90" name="Text Placeholder 2">
            <a:extLst>
              <a:ext uri="{FF2B5EF4-FFF2-40B4-BE49-F238E27FC236}">
                <a16:creationId xmlns:a16="http://schemas.microsoft.com/office/drawing/2014/main" id="{2D5835BA-35D0-4338-A244-7394F4A18F71}"/>
              </a:ext>
            </a:extLst>
          </p:cNvPr>
          <p:cNvSpPr>
            <a:spLocks noGrp="1"/>
          </p:cNvSpPr>
          <p:nvPr>
            <p:custDataLst>
              <p:tags r:id="rId125"/>
            </p:custDataLst>
          </p:nvPr>
        </p:nvSpPr>
        <p:spPr bwMode="gray">
          <a:xfrm>
            <a:off x="8893175" y="10223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8F69943-5BE7-4A8D-89E3-E3E5AC0E1F27}" type="datetime'''''''''''''7'''',''''''''''''''2%'''''''">
              <a:rPr lang="es-AR" altLang="en-US" sz="1000" b="1" smtClean="0">
                <a:solidFill>
                  <a:schemeClr val="bg1"/>
                </a:solidFill>
                <a:cs typeface="+mn-cs"/>
              </a:rPr>
              <a:pPr/>
              <a:t>7,2%</a:t>
            </a:fld>
            <a:endParaRPr lang="es-AR" altLang="es-AR" sz="1000" b="1" dirty="0">
              <a:solidFill>
                <a:schemeClr val="bg1"/>
              </a:solidFill>
              <a:cs typeface="+mn-cs"/>
              <a:sym typeface="+mn-lt"/>
            </a:endParaRPr>
          </a:p>
        </p:txBody>
      </p:sp>
      <p:sp>
        <p:nvSpPr>
          <p:cNvPr id="302" name="Text Placeholder 2">
            <a:extLst>
              <a:ext uri="{FF2B5EF4-FFF2-40B4-BE49-F238E27FC236}">
                <a16:creationId xmlns:a16="http://schemas.microsoft.com/office/drawing/2014/main" id="{3C1783B1-CC17-4074-AAAB-CA562A688C3B}"/>
              </a:ext>
            </a:extLst>
          </p:cNvPr>
          <p:cNvSpPr>
            <a:spLocks noGrp="1"/>
          </p:cNvSpPr>
          <p:nvPr>
            <p:custDataLst>
              <p:tags r:id="rId126"/>
            </p:custDataLst>
          </p:nvPr>
        </p:nvSpPr>
        <p:spPr bwMode="gray">
          <a:xfrm>
            <a:off x="9275763" y="12128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0421EECC-E728-44FD-96F5-652A1411000C}" type="datetime'''''''''1,1%'''''''''''''''''''''''">
              <a:rPr lang="es-AR" altLang="en-US" sz="1000" b="1" smtClean="0">
                <a:cs typeface="+mn-cs"/>
              </a:rPr>
              <a:pPr/>
              <a:t>1,1%</a:t>
            </a:fld>
            <a:endParaRPr lang="es-AR" altLang="es-AR" sz="1000" b="1" dirty="0">
              <a:cs typeface="+mn-cs"/>
              <a:sym typeface="+mn-lt"/>
            </a:endParaRPr>
          </a:p>
        </p:txBody>
      </p:sp>
      <p:sp>
        <p:nvSpPr>
          <p:cNvPr id="10360" name="Text Placeholder 2">
            <a:extLst>
              <a:ext uri="{FF2B5EF4-FFF2-40B4-BE49-F238E27FC236}">
                <a16:creationId xmlns:a16="http://schemas.microsoft.com/office/drawing/2014/main" id="{F27D115D-5846-6912-942D-D9035CBC1F9E}"/>
              </a:ext>
            </a:extLst>
          </p:cNvPr>
          <p:cNvSpPr>
            <a:spLocks noGrp="1"/>
          </p:cNvSpPr>
          <p:nvPr>
            <p:custDataLst>
              <p:tags r:id="rId127"/>
            </p:custDataLst>
          </p:nvPr>
        </p:nvSpPr>
        <p:spPr bwMode="gray">
          <a:xfrm>
            <a:off x="9275763" y="134937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0B25EAC3-3EE1-41CD-978C-573402D0E31B}" type="datetime'''''''''''''''0'',''''''''''''''''''0''''%'''''''''''''''">
              <a:rPr lang="es-AR" altLang="en-US" sz="1000" b="1" smtClean="0">
                <a:cs typeface="+mn-cs"/>
              </a:rPr>
              <a:pPr/>
              <a:t>0,0%</a:t>
            </a:fld>
            <a:endParaRPr lang="es-AR" altLang="es-AR" sz="1000" b="1" dirty="0">
              <a:cs typeface="+mn-cs"/>
              <a:sym typeface="+mn-lt"/>
            </a:endParaRPr>
          </a:p>
        </p:txBody>
      </p:sp>
      <p:sp>
        <p:nvSpPr>
          <p:cNvPr id="84" name="Text Placeholder 2">
            <a:extLst>
              <a:ext uri="{FF2B5EF4-FFF2-40B4-BE49-F238E27FC236}">
                <a16:creationId xmlns:a16="http://schemas.microsoft.com/office/drawing/2014/main" id="{A1C60FB3-C070-42EF-8F02-28DB1C8AB547}"/>
              </a:ext>
            </a:extLst>
          </p:cNvPr>
          <p:cNvSpPr>
            <a:spLocks noGrp="1"/>
          </p:cNvSpPr>
          <p:nvPr>
            <p:custDataLst>
              <p:tags r:id="rId128"/>
            </p:custDataLst>
          </p:nvPr>
        </p:nvSpPr>
        <p:spPr bwMode="gray">
          <a:xfrm>
            <a:off x="8893175" y="1336675"/>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9EA9ABA-EC09-45CD-B0E7-60B66F599C22}" type="datetime'''''''''''''''''''''''''''''''''''1'''',''''''''''''''''3''%'">
              <a:rPr lang="es-AR" altLang="en-US" sz="1000" b="1" smtClean="0">
                <a:solidFill>
                  <a:schemeClr val="bg1"/>
                </a:solidFill>
                <a:effectLst/>
                <a:cs typeface="+mn-cs"/>
              </a:rPr>
              <a:pPr/>
              <a:t>1,3%</a:t>
            </a:fld>
            <a:endParaRPr lang="es-AR" altLang="es-AR" sz="1000" b="1" dirty="0">
              <a:solidFill>
                <a:schemeClr val="bg1"/>
              </a:solidFill>
              <a:cs typeface="+mn-cs"/>
              <a:sym typeface="+mn-lt"/>
            </a:endParaRPr>
          </a:p>
        </p:txBody>
      </p:sp>
      <p:sp>
        <p:nvSpPr>
          <p:cNvPr id="34" name="Text Placeholder 2">
            <a:extLst>
              <a:ext uri="{FF2B5EF4-FFF2-40B4-BE49-F238E27FC236}">
                <a16:creationId xmlns:a16="http://schemas.microsoft.com/office/drawing/2014/main" id="{9F87E999-32A1-49AC-D1E7-3AC01393CE47}"/>
              </a:ext>
            </a:extLst>
          </p:cNvPr>
          <p:cNvSpPr>
            <a:spLocks noGrp="1"/>
          </p:cNvSpPr>
          <p:nvPr>
            <p:custDataLst>
              <p:tags r:id="rId129"/>
            </p:custDataLst>
          </p:nvPr>
        </p:nvSpPr>
        <p:spPr bwMode="gray">
          <a:xfrm>
            <a:off x="8859837" y="190182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3B5EC08-B59F-421A-9524-3D2AE5E34A75}" type="datetime'''1''''8'''',1''''''''''''''''%'''''''''''">
              <a:rPr lang="es-AR" altLang="en-US" sz="1000" b="1" smtClean="0">
                <a:ea typeface="+mn-ea"/>
                <a:cs typeface="+mn-cs"/>
              </a:rPr>
              <a:pPr/>
              <a:t>18,1%</a:t>
            </a:fld>
            <a:endParaRPr lang="es-AR" altLang="es-AR" sz="1000" b="1" dirty="0">
              <a:ea typeface="+mn-ea"/>
              <a:cs typeface="+mn-cs"/>
              <a:sym typeface="+mn-lt"/>
            </a:endParaRPr>
          </a:p>
        </p:txBody>
      </p:sp>
      <p:sp>
        <p:nvSpPr>
          <p:cNvPr id="94" name="Text Placeholder 2">
            <a:extLst>
              <a:ext uri="{FF2B5EF4-FFF2-40B4-BE49-F238E27FC236}">
                <a16:creationId xmlns:a16="http://schemas.microsoft.com/office/drawing/2014/main" id="{C753A98F-23CD-4F51-B1E5-70212204A4A5}"/>
              </a:ext>
            </a:extLst>
          </p:cNvPr>
          <p:cNvSpPr>
            <a:spLocks noGrp="1"/>
          </p:cNvSpPr>
          <p:nvPr>
            <p:custDataLst>
              <p:tags r:id="rId130"/>
            </p:custDataLst>
          </p:nvPr>
        </p:nvSpPr>
        <p:spPr bwMode="gray">
          <a:xfrm>
            <a:off x="8859837" y="408146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273E0C7-2CD8-401C-B78C-B82E3AD0CD03}" type="datetime'''''''''''''''''''''''5''''''''''6'',''''6''%'''">
              <a:rPr lang="es-AR" altLang="en-US" sz="1000" b="1" smtClean="0">
                <a:solidFill>
                  <a:schemeClr val="bg1"/>
                </a:solidFill>
                <a:ea typeface="+mn-ea"/>
                <a:cs typeface="+mn-cs"/>
              </a:rPr>
              <a:pPr/>
              <a:t>56,6%</a:t>
            </a:fld>
            <a:endParaRPr lang="es-AR" altLang="es-AR" sz="1000" b="1" dirty="0">
              <a:solidFill>
                <a:schemeClr val="bg1"/>
              </a:solidFill>
              <a:ea typeface="+mn-ea"/>
              <a:cs typeface="+mn-cs"/>
              <a:sym typeface="+mn-lt"/>
            </a:endParaRPr>
          </a:p>
        </p:txBody>
      </p:sp>
      <p:sp>
        <p:nvSpPr>
          <p:cNvPr id="127" name="Text Placeholder 2">
            <a:extLst>
              <a:ext uri="{FF2B5EF4-FFF2-40B4-BE49-F238E27FC236}">
                <a16:creationId xmlns:a16="http://schemas.microsoft.com/office/drawing/2014/main" id="{35971242-DFED-4EB7-87BB-27BB5600C81A}"/>
              </a:ext>
            </a:extLst>
          </p:cNvPr>
          <p:cNvSpPr>
            <a:spLocks noGrp="1"/>
          </p:cNvSpPr>
          <p:nvPr>
            <p:custDataLst>
              <p:tags r:id="rId131"/>
            </p:custDataLst>
          </p:nvPr>
        </p:nvSpPr>
        <p:spPr bwMode="gray">
          <a:xfrm>
            <a:off x="8893175" y="581977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F98F032-99B6-48ED-825F-F6ED79644E16}" type="datetime'''''''2'''''''''''''''''',''''''''0''''''''''%'">
              <a:rPr lang="es-AR" altLang="en-US" sz="1000" b="1" smtClean="0">
                <a:solidFill>
                  <a:schemeClr val="bg1"/>
                </a:solidFill>
                <a:effectLst/>
                <a:ea typeface="+mn-ea"/>
                <a:cs typeface="+mn-cs"/>
                <a:sym typeface="+mn-lt"/>
              </a:rPr>
              <a:pPr/>
              <a:t>2,0%</a:t>
            </a:fld>
            <a:endParaRPr lang="es-AR" altLang="es-AR" sz="1000" b="1" dirty="0">
              <a:solidFill>
                <a:schemeClr val="bg1"/>
              </a:solidFill>
              <a:ea typeface="+mn-ea"/>
              <a:cs typeface="+mn-cs"/>
              <a:sym typeface="+mn-lt"/>
            </a:endParaRPr>
          </a:p>
        </p:txBody>
      </p:sp>
      <p:sp>
        <p:nvSpPr>
          <p:cNvPr id="36" name="Rectángulo 14"/>
          <p:cNvSpPr>
            <a:spLocks noChangeArrowheads="1"/>
          </p:cNvSpPr>
          <p:nvPr/>
        </p:nvSpPr>
        <p:spPr bwMode="auto">
          <a:xfrm>
            <a:off x="843859" y="3671067"/>
            <a:ext cx="5263253" cy="1815882"/>
          </a:xfrm>
          <a:prstGeom prst="rect">
            <a:avLst/>
          </a:prstGeom>
          <a:noFill/>
          <a:ln w="9525">
            <a:noFill/>
            <a:miter lim="800000"/>
            <a:headEnd/>
            <a:tailEnd/>
          </a:ln>
        </p:spPr>
        <p:txBody>
          <a:bodyPr wrap="square">
            <a:spAutoFit/>
          </a:bodyPr>
          <a:lstStyle/>
          <a:p>
            <a:pPr algn="just" eaLnBrk="0" hangingPunct="0"/>
            <a:r>
              <a:rPr lang="en-US" sz="1400" dirty="0"/>
              <a:t>The increase  in 2023 vs 2024 is explained by higher activity in the ports of</a:t>
            </a:r>
            <a:r>
              <a:rPr lang="en-AU" sz="1400" dirty="0">
                <a:cs typeface="Calibri" pitchFamily="34" charset="0"/>
              </a:rPr>
              <a:t> Bahia Blanca (9,290k Tons in 2024 vs 6,741k Tons in 2023), </a:t>
            </a:r>
            <a:r>
              <a:rPr lang="en-AU" sz="1400" dirty="0" err="1">
                <a:cs typeface="Calibri" pitchFamily="34" charset="0"/>
              </a:rPr>
              <a:t>Necochea</a:t>
            </a:r>
            <a:r>
              <a:rPr lang="en-AU" sz="1400" dirty="0">
                <a:cs typeface="Calibri" pitchFamily="34" charset="0"/>
              </a:rPr>
              <a:t> (6,747k Tons in 2024 vs 4,631k Tons  in 2023) &amp; San Lorenzo (39,184k Tons in 2024 vs 29,240k Tons in 2023), partially compensate by lower amount of tons in Rosario (14,056k Tons in 2024 vs 14,239k Tons in 2023).</a:t>
            </a:r>
          </a:p>
          <a:p>
            <a:pPr algn="just" eaLnBrk="0" hangingPunct="0"/>
            <a:endParaRPr lang="en-AU" sz="1400" dirty="0">
              <a:cs typeface="Calibri" pitchFamily="34" charset="0"/>
            </a:endParaRPr>
          </a:p>
          <a:p>
            <a:pPr algn="just" eaLnBrk="0" hangingPunct="0"/>
            <a:r>
              <a:rPr lang="en-AU" sz="1400" dirty="0">
                <a:cs typeface="Calibri" pitchFamily="34" charset="0"/>
              </a:rPr>
              <a:t>  </a:t>
            </a:r>
            <a:endParaRPr lang="es-AR" sz="1400" dirty="0">
              <a:cs typeface="Calibri" pitchFamily="34" charset="0"/>
            </a:endParaRPr>
          </a:p>
        </p:txBody>
      </p:sp>
      <p:pic>
        <p:nvPicPr>
          <p:cNvPr id="3" name="Imagen 2">
            <a:extLst>
              <a:ext uri="{FF2B5EF4-FFF2-40B4-BE49-F238E27FC236}">
                <a16:creationId xmlns:a16="http://schemas.microsoft.com/office/drawing/2014/main" id="{AC9A4E26-84BE-40BB-9A9F-45265CB0622D}"/>
              </a:ext>
            </a:extLst>
          </p:cNvPr>
          <p:cNvPicPr>
            <a:picLocks noChangeAspect="1"/>
          </p:cNvPicPr>
          <p:nvPr/>
        </p:nvPicPr>
        <p:blipFill>
          <a:blip r:embed="rId137"/>
          <a:stretch>
            <a:fillRect/>
          </a:stretch>
        </p:blipFill>
        <p:spPr>
          <a:xfrm>
            <a:off x="704244" y="251963"/>
            <a:ext cx="5159187" cy="303302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266" name="Object 1"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322" name="Diapositiva de think-cell" r:id="rId5" imgW="421" imgH="423" progId="TCLayout.ActiveDocument.1">
                  <p:embed/>
                </p:oleObj>
              </mc:Choice>
              <mc:Fallback>
                <p:oleObj name="Diapositiva de think-cell" r:id="rId5" imgW="421" imgH="423" progId="TCLayout.ActiveDocument.1">
                  <p:embed/>
                  <p:pic>
                    <p:nvPicPr>
                      <p:cNvPr id="0"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defRPr/>
            </a:pPr>
            <a:endParaRPr lang="es-AR" sz="1000" b="1">
              <a:sym typeface="Calibri"/>
            </a:endParaRPr>
          </a:p>
        </p:txBody>
      </p:sp>
      <p:pic>
        <p:nvPicPr>
          <p:cNvPr id="11269" name="Picture 16"/>
          <p:cNvPicPr>
            <a:picLocks noChangeAspect="1"/>
          </p:cNvPicPr>
          <p:nvPr/>
        </p:nvPicPr>
        <p:blipFill>
          <a:blip r:embed="rId7" cstate="print"/>
          <a:srcRect/>
          <a:stretch>
            <a:fillRect/>
          </a:stretch>
        </p:blipFill>
        <p:spPr bwMode="auto">
          <a:xfrm>
            <a:off x="0" y="5538788"/>
            <a:ext cx="12192000" cy="1350962"/>
          </a:xfrm>
          <a:prstGeom prst="rect">
            <a:avLst/>
          </a:prstGeom>
          <a:noFill/>
          <a:ln w="9525">
            <a:noFill/>
            <a:miter lim="800000"/>
            <a:headEnd/>
            <a:tailEnd/>
          </a:ln>
        </p:spPr>
      </p:pic>
      <p:sp>
        <p:nvSpPr>
          <p:cNvPr id="11270"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pic>
        <p:nvPicPr>
          <p:cNvPr id="3" name="Imagen 2">
            <a:extLst>
              <a:ext uri="{FF2B5EF4-FFF2-40B4-BE49-F238E27FC236}">
                <a16:creationId xmlns:a16="http://schemas.microsoft.com/office/drawing/2014/main" id="{BA4D7A35-61BF-4257-B296-377C69ED44D7}"/>
              </a:ext>
            </a:extLst>
          </p:cNvPr>
          <p:cNvPicPr>
            <a:picLocks noChangeAspect="1"/>
          </p:cNvPicPr>
          <p:nvPr/>
        </p:nvPicPr>
        <p:blipFill>
          <a:blip r:embed="rId8"/>
          <a:stretch>
            <a:fillRect/>
          </a:stretch>
        </p:blipFill>
        <p:spPr>
          <a:xfrm>
            <a:off x="897044" y="180801"/>
            <a:ext cx="4854361" cy="4000847"/>
          </a:xfrm>
          <a:prstGeom prst="rect">
            <a:avLst/>
          </a:prstGeom>
        </p:spPr>
      </p:pic>
      <p:pic>
        <p:nvPicPr>
          <p:cNvPr id="6" name="Imagen 5">
            <a:extLst>
              <a:ext uri="{FF2B5EF4-FFF2-40B4-BE49-F238E27FC236}">
                <a16:creationId xmlns:a16="http://schemas.microsoft.com/office/drawing/2014/main" id="{604CAECE-C837-458C-BE39-B3138F6C6CB1}"/>
              </a:ext>
            </a:extLst>
          </p:cNvPr>
          <p:cNvPicPr>
            <a:picLocks noChangeAspect="1"/>
          </p:cNvPicPr>
          <p:nvPr/>
        </p:nvPicPr>
        <p:blipFill>
          <a:blip r:embed="rId9"/>
          <a:stretch>
            <a:fillRect/>
          </a:stretch>
        </p:blipFill>
        <p:spPr>
          <a:xfrm>
            <a:off x="897044" y="4258184"/>
            <a:ext cx="4823878" cy="1242168"/>
          </a:xfrm>
          <a:prstGeom prst="rect">
            <a:avLst/>
          </a:prstGeom>
        </p:spPr>
      </p:pic>
      <p:pic>
        <p:nvPicPr>
          <p:cNvPr id="11" name="Imagen 10">
            <a:extLst>
              <a:ext uri="{FF2B5EF4-FFF2-40B4-BE49-F238E27FC236}">
                <a16:creationId xmlns:a16="http://schemas.microsoft.com/office/drawing/2014/main" id="{42B96157-B9F4-4B44-869D-C4D2743FA272}"/>
              </a:ext>
            </a:extLst>
          </p:cNvPr>
          <p:cNvPicPr>
            <a:picLocks noChangeAspect="1"/>
          </p:cNvPicPr>
          <p:nvPr/>
        </p:nvPicPr>
        <p:blipFill>
          <a:blip r:embed="rId10"/>
          <a:stretch>
            <a:fillRect/>
          </a:stretch>
        </p:blipFill>
        <p:spPr>
          <a:xfrm>
            <a:off x="6655861" y="182599"/>
            <a:ext cx="4823878" cy="3246401"/>
          </a:xfrm>
          <a:prstGeom prst="rect">
            <a:avLst/>
          </a:prstGeom>
        </p:spPr>
      </p:pic>
      <p:pic>
        <p:nvPicPr>
          <p:cNvPr id="13" name="Imagen 12">
            <a:extLst>
              <a:ext uri="{FF2B5EF4-FFF2-40B4-BE49-F238E27FC236}">
                <a16:creationId xmlns:a16="http://schemas.microsoft.com/office/drawing/2014/main" id="{E8E81705-52D5-42B6-89BC-0909DD7B2706}"/>
              </a:ext>
            </a:extLst>
          </p:cNvPr>
          <p:cNvPicPr>
            <a:picLocks noChangeAspect="1"/>
          </p:cNvPicPr>
          <p:nvPr/>
        </p:nvPicPr>
        <p:blipFill>
          <a:blip r:embed="rId11"/>
          <a:stretch>
            <a:fillRect/>
          </a:stretch>
        </p:blipFill>
        <p:spPr>
          <a:xfrm>
            <a:off x="6674911" y="3534027"/>
            <a:ext cx="4823878" cy="150127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290" name="Object 1"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335" name="Diapositiva de think-cell" r:id="rId5" imgW="421" imgH="423" progId="TCLayout.ActiveDocument.1">
                  <p:embed/>
                </p:oleObj>
              </mc:Choice>
              <mc:Fallback>
                <p:oleObj name="Diapositiva de think-cell" r:id="rId5" imgW="421" imgH="423" progId="TCLayout.ActiveDocument.1">
                  <p:embed/>
                  <p:pic>
                    <p:nvPicPr>
                      <p:cNvPr id="0"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defRPr/>
            </a:pPr>
            <a:endParaRPr lang="es-AR" sz="1000" b="1">
              <a:sym typeface="Calibri"/>
            </a:endParaRPr>
          </a:p>
        </p:txBody>
      </p:sp>
      <p:pic>
        <p:nvPicPr>
          <p:cNvPr id="12293" name="Picture 16"/>
          <p:cNvPicPr>
            <a:picLocks noChangeAspect="1"/>
          </p:cNvPicPr>
          <p:nvPr/>
        </p:nvPicPr>
        <p:blipFill>
          <a:blip r:embed="rId7" cstate="print"/>
          <a:srcRect/>
          <a:stretch>
            <a:fillRect/>
          </a:stretch>
        </p:blipFill>
        <p:spPr bwMode="auto">
          <a:xfrm>
            <a:off x="0" y="5516563"/>
            <a:ext cx="12192000" cy="1350962"/>
          </a:xfrm>
          <a:prstGeom prst="rect">
            <a:avLst/>
          </a:prstGeom>
          <a:noFill/>
          <a:ln w="9525">
            <a:noFill/>
            <a:miter lim="800000"/>
            <a:headEnd/>
            <a:tailEnd/>
          </a:ln>
        </p:spPr>
      </p:pic>
      <p:sp>
        <p:nvSpPr>
          <p:cNvPr id="12294"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pic>
        <p:nvPicPr>
          <p:cNvPr id="3" name="Imagen 2">
            <a:extLst>
              <a:ext uri="{FF2B5EF4-FFF2-40B4-BE49-F238E27FC236}">
                <a16:creationId xmlns:a16="http://schemas.microsoft.com/office/drawing/2014/main" id="{89544372-6347-43DD-80B2-F5AA5C1C51DF}"/>
              </a:ext>
            </a:extLst>
          </p:cNvPr>
          <p:cNvPicPr>
            <a:picLocks noChangeAspect="1"/>
          </p:cNvPicPr>
          <p:nvPr/>
        </p:nvPicPr>
        <p:blipFill>
          <a:blip r:embed="rId8"/>
          <a:stretch>
            <a:fillRect/>
          </a:stretch>
        </p:blipFill>
        <p:spPr>
          <a:xfrm>
            <a:off x="386505" y="230377"/>
            <a:ext cx="4846740" cy="2949196"/>
          </a:xfrm>
          <a:prstGeom prst="rect">
            <a:avLst/>
          </a:prstGeom>
        </p:spPr>
      </p:pic>
      <p:pic>
        <p:nvPicPr>
          <p:cNvPr id="7" name="Imagen 6">
            <a:extLst>
              <a:ext uri="{FF2B5EF4-FFF2-40B4-BE49-F238E27FC236}">
                <a16:creationId xmlns:a16="http://schemas.microsoft.com/office/drawing/2014/main" id="{71354BD8-2AE9-4549-840E-47C0CB3F5062}"/>
              </a:ext>
            </a:extLst>
          </p:cNvPr>
          <p:cNvPicPr>
            <a:picLocks noChangeAspect="1"/>
          </p:cNvPicPr>
          <p:nvPr/>
        </p:nvPicPr>
        <p:blipFill>
          <a:blip r:embed="rId9"/>
          <a:stretch>
            <a:fillRect/>
          </a:stretch>
        </p:blipFill>
        <p:spPr>
          <a:xfrm>
            <a:off x="6461125" y="230377"/>
            <a:ext cx="4816257" cy="2911092"/>
          </a:xfrm>
          <a:prstGeom prst="rect">
            <a:avLst/>
          </a:prstGeom>
        </p:spPr>
      </p:pic>
      <p:pic>
        <p:nvPicPr>
          <p:cNvPr id="11" name="Imagen 10">
            <a:extLst>
              <a:ext uri="{FF2B5EF4-FFF2-40B4-BE49-F238E27FC236}">
                <a16:creationId xmlns:a16="http://schemas.microsoft.com/office/drawing/2014/main" id="{C9B8BEB3-74D7-422F-9453-48BC74284478}"/>
              </a:ext>
            </a:extLst>
          </p:cNvPr>
          <p:cNvPicPr>
            <a:picLocks noChangeAspect="1"/>
          </p:cNvPicPr>
          <p:nvPr/>
        </p:nvPicPr>
        <p:blipFill>
          <a:blip r:embed="rId10"/>
          <a:stretch>
            <a:fillRect/>
          </a:stretch>
        </p:blipFill>
        <p:spPr>
          <a:xfrm>
            <a:off x="416988" y="3291783"/>
            <a:ext cx="4816257" cy="1303133"/>
          </a:xfrm>
          <a:prstGeom prst="rect">
            <a:avLst/>
          </a:prstGeom>
        </p:spPr>
      </p:pic>
      <p:pic>
        <p:nvPicPr>
          <p:cNvPr id="14" name="Imagen 13">
            <a:extLst>
              <a:ext uri="{FF2B5EF4-FFF2-40B4-BE49-F238E27FC236}">
                <a16:creationId xmlns:a16="http://schemas.microsoft.com/office/drawing/2014/main" id="{962D7449-0384-43EB-994A-BDDC54CBA816}"/>
              </a:ext>
            </a:extLst>
          </p:cNvPr>
          <p:cNvPicPr>
            <a:picLocks noChangeAspect="1"/>
          </p:cNvPicPr>
          <p:nvPr/>
        </p:nvPicPr>
        <p:blipFill>
          <a:blip r:embed="rId11"/>
          <a:stretch>
            <a:fillRect/>
          </a:stretch>
        </p:blipFill>
        <p:spPr>
          <a:xfrm>
            <a:off x="6461125" y="3231119"/>
            <a:ext cx="4854361" cy="2743438"/>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417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rqsxX7O5WapwAwAmoxlsZA"/>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EO0cb8WV.lhCaeyRD_be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7H08ejQYTPDUGdmCVfrYJ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9wRE.nI1Q8SH2v4XA5T3LQ"/>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f4vU_O7QSbUYP7DJjLYCxA"/>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1RUAlaEAlQjmyFlRJPQ5LQ"/>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Jt8jSnv_nEK1Xl8zQZpbL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QI0olQ7dJGKRAgHQZMYBV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NOBB3TBpuiMh4ceCBQx77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n4Ca1HE8Rs9_EuL0GHuy_w"/>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yLK64eHdIUXR7geqFnit8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vI4bVeY6q5zNWYBuQS3JTA"/>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9I6PqqYs06HeG7qqLG1UR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uTlT.OIygdGRim5W8H.r7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ItSPB5Eqi8TLwitalEuj9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v8rFyGSPvhYn.ya3r4soIg"/>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YsYdbVvltnz2OxN_aDQ2CA"/>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MnwbAy8_dQMtlOS5iOJVl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OGw9nJX07ZS4Vhin.gTKJg"/>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FcJ6D9kQgqVY7tVQbFNYg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MVPMRtcUHR57ZO9YgIcvR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16_lThetqFjmrYY_kgOAX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wvtPiF_FY_zxgtvHx1yS5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AK3NPAPe9vlIz0rcK7O1ig"/>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wDNbKzNJR.rIgwaoLZr.l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j0Tb_X9Jeb3nCuucnXJM0Q"/>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YVFmKqyxhFCUb6fLrl_e8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9nGXE9fY4EbEH3QVpGsfUg"/>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IGMFjetF8BlM5IHZbk..Gw"/>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R1haoGat83O5lfprumI_c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IRoRrNZ9Kdd7b4MUTczeh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nzEkCP_ze7B2BLxmWjCp2Q"/>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7HmCGrVEEZlmdyWZhWGbF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UhUTl7OsiI7tTcGvRBR_lw"/>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MKtFrTNCNhSMcjP.jbULN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vHosPeQWvsYqwRm_vGUhPQ"/>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jtB6nu1iwQFFRPKAavgULQ"/>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OdV6dwABZT_fnrSpGaIEig"/>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WIRNNMCj5scaUMPJqW.cn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1SIaCMXNaV_TTAAMXa25LA"/>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o..nhFyWeCAtf0AOWysiVA"/>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lhXtb5buJxrlWUFcoaV7Ew"/>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v2ruaw.PJogOz9KtUOyGa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GlEfncuDxquNPzF5xnRnk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vfPTkpqse7RHrpO_xBulLQ"/>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kiz8Li4JPudXCLxR_Mj2R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c31xmYkO1t4FM9wsWsGQEA"/>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9WpUp5W9NRMeTOmaDlBRng"/>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RLqVLZNk9RaRjzVx1br7o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alPX0dJ35ILsOMJSOsbetA"/>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zvtHZeBc5mxEzvHfCkexs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cZUxij7wNB7gWVXAeFmbe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m507taQ8kAbVVm06O1hLUQ"/>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DnuEKWJ6UDHKtacUSz9ovw"/>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FifP4HdUQmWbMbjA7FJ.7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9h.dWvvU8LIVeSkAL0mHiw"/>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vD5u3XWMad2B0RKghY7ueQ"/>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GIVcEf8UmGUE2oDdFbd.KQ"/>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gEpxCo6sLxLVU6aGD.Sx_A"/>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xncQsyVX.4kmEe0O8WOPJw"/>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jKkDNSO_PPnRfB7A.RbJW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8xQXfU3JQ26CMmheA9UUwQ"/>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C7XG_umj94c6BYbdDhVmUQ"/>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5LJTE_xP6gpOp36PWJM9vw"/>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YqNYTDu1Gcj7MAxrMZie7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9MlmIxWik.virLrNPlNIA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P1E5wm8Pc9eJHegqlY6ia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rBVfmFpP9JO9UGad92i0Uw"/>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Xwz1p.PpG5qn8T7YWn8vR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mMwGdFOkwWuNd6fVQmRuv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l8TxrcxBvyGg8KarvIzKEA"/>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OBmWDeczYud5Ma9CJDJMqw"/>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kBPJRuzO9d9_Mgw1_AIBM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_y0ItjDSiOYaV9nZo1P79A"/>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vVCIJRR4maxEZgS3mjMTtw"/>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y..31OwUCgIC3uk2nMpBOw"/>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hbXupJFY0AjodkxucG5HpQ"/>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GyvNssq0vlkwQZ.AM5OGN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KsmQ8h7Zkt6DFptzJgOQU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fpo41m_pPCICcn6tGWj7cA"/>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4m09FgoVxWegk7P86OIeBA"/>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P7EzWeV4MOvglQknj9UMBw"/>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RKGdPTPxTfOnmShF4tRL1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ZE57v4ZzhjamWyBS7OLbw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8eYCqy6YqwHnR5UAhg4M1w"/>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WAar3eE9gZbaKsLPHJOMzA"/>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OOaHxTSytTdpgAzLhb6uA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uT_PZo3W8WE9CRFTxMt92g"/>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WEsIv2WK.wvtI2n85fwDQ"/>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Qk79pEHWaQUfpXKuIZsTdw"/>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kaMjk4azjZJ.PZ.zDwBBAQ"/>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qd2rOf3hC4JXaXRnHFsbZA"/>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eVQ5BlA3ubTWE2Ipof3v.Q"/>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ShB3XsqpyTLyEXOg5v8vLQ"/>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EZ.bv1bfoob6CjQwTaYav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5JouCbr71GaEsShCMCmiTw"/>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ezaie9PDBJmKvZqsD6w3Wg"/>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QX43fJjUo4gkLFOm4JkEBA"/>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VipagKHA6B0FYx8HPNY0ug"/>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aH9MSxLcQ97dQoi2BwchzQ"/>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b5F5Zd17YJGcgVgBhCmKrA"/>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6SgyBckunQhjcDcdXiWhjw"/>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bPIfUB._WlP5slhxnWkzMw"/>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GVdpAiwsmHQeY0AtvZwkhQ"/>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xUBS5ayvAyTipHppEg3vPg"/>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TDnGYsYfKteAjmAy2HmgG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Dp1UfFRwfluYzryXBwy_cg"/>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4SFy5xFW9njMZtaJnbr4cw"/>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Ggo1r8kUCdGfKVUTSJny1w"/>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EEIQgv6qiu7bK0fKTASPtg"/>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TFLNayZabDgf_PtstAU3Xw"/>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WMz.Vw8ilxXs_prgJntcXw"/>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quaAHp4e_Qi3ycZsVw4jyA"/>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4cEDmZV0SDcJ_Pv_VF77.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ygU7te3gWOAUS.rQv7DxLw"/>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rl_HxZK7CTFlRiSJ0zH5VA"/>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Rz2yxe7Qm9HGxM6vupfxi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VtLJcvgcVuP1wztwPKRsRw"/>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dSKggkXl9XWk6sfSLMKgNw"/>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v97Lsv_hqkrNvra4OGpfKQ"/>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YpWfwEjduPrKeJhpagDxhA"/>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F1Nxum7mj9GM40uMEeVA_Q"/>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a0wdzyH05z5EU7hG_RVouw"/>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XJvJgwwJql9KON1i.5kBvQ"/>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d_LlFLd7Sj_QevP_6hWTHA"/>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NZ9vStKWVLXhWph_AwaqgQ"/>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mlxl_BQXMRVLYJ.ct11PWA"/>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jbLvvxsdaPOWf_ga0Csit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Gc9KBY_s1gUe48ahlNhiJQ"/>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DRbZPFGMEBaBedP_.wp2yQ"/>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XWYTiK78za1bbP7M68v2OQ"/>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w1Ae98wG4LYS2hd7xFinZ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FDUCEU09ulgpMXZiiyBUAw"/>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vAsoAuiiqGrmhGRXHbRg6g"/>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nxi8fwHQBC9Yy1EIeZ3rBw"/>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97gNN_spXEAmMOqVpfO4zQ"/>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GRzfKupwIqY_YLJ94rG59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dpBARybUHVnWxe5OY.vAkw"/>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m4xJJc3FQAs3KkEwYVD19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CfV0WsrF6h8.NyP1uMxaUA"/>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siPhom4PKM695wcTeH5sww"/>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gMV.KYg1Yeir2yNyHazetw"/>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AB0kivQepqf6RMD7b7wouw"/>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QoUh4dNG3HiSiGpWkMEEQ"/>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HMiCd8Fihj2B6uMWXjHeig"/>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JrCGwgWx.Qc7lRxUQKOW0A"/>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1iryrPbsL2B3VpsWaDvvTg"/>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9U9gNptXR6QVgcONlR54kA"/>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QYirXee1Z7k_ALqi4gtAjA"/>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XAIBpJxPXnmyngBgQ54E1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MRuUeSui.5PmlBeCOtAh1A"/>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ArtinD6f9vi6Udod6Ifasw"/>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fRHa8habmK7W_4ajb2KLXg"/>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1WBElhHhEQcBeicldKrZcQ"/>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56bHJUhAw.PNn6cXUot1wQ"/>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2fpT1jnGkCvcyYT1wE9p5w"/>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no0mLoYrc.hlPzOY.oY32Q"/>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c.kXzBZ6M2kubf3R6jh4kw"/>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RnP42BeuMBA7W6fTRzwm9Q"/>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DeUil.BNEAW4yg82v6QVSw"/>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OrrvTU3.rXvfUwBnUnJ92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juvmEuyeyQPOab8pbycqEg"/>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5J.sjGbEQESkG_99emA2DQ"/>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nQYiRjLDPqljvsQiAaR85w"/>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MugKF8lUezyvbP_evk6QPg"/>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BwpT85rU3lz2BXpM3SCAXg"/>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VA5if8BWQpUNd9l5o_Cz.A"/>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KIXozp8orunBYkpJPqgFrg"/>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gpNi2VYUgqrB7Qlm7yzrCQ"/>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YqE79N4NzYqKsdScktGphQ"/>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_X2WnmAvRK..EGSaqvO1gg"/>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b6lotqx9OjDATlgXa8F08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kq_ZeJssCmItQlvMeQ0Nzw"/>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qvW.zH_6VKG4bcb39FnKYQ"/>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hEKdJO9eLdEu9OSW6lTzMQ"/>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FqSE6s2Q_24C8.MqBq0Jwg"/>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Sv_lDhtHjYymwlsnsocWFA"/>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D5kJqVWhPbMPARzr1fVrAg"/>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Xwrg9aUKSnCcCeTdF_vzUw"/>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gw74JOhAm5sJZJr3biRJJw"/>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HIOFI8l8YpfWQDQgaxsZhQ"/>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PuVRnbEzUUb6CNjo5ds33g"/>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lOb.AbyjLCRZ6mV1xKXgk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7cMQxES8.mzFFypHPg5w8g"/>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d0jWTPqQVdTbdxz2gp62J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jM.qb1rT8RQLgWJzJRoLOg"/>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E4CODhcIuKElO.xDtC6tyg"/>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hyUPvcgQZyO0tULZpP6xMw"/>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DdpIjhUCvkX0Td1omTaieg"/>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JghGDrpVm1GuRzTA_GFqMQ"/>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9l1jmaAavFueZixhFH_gg"/>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tDNFajuSEohNtucsY83LVw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_Dq2maXx4K92z66oUS5o4Q"/>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HOObrJNP7Iv1hEQ6ntmO.A"/>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tP.8Mn5.9nFGdDh5CVW82UA"/>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EhrB4aFAYgvsST94a_riRQ"/>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CeUO0aL312nfLeOnbickYA"/>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lvvbHr2JAysCyDs8YsKmZg"/>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vQVN.1EGl2IYphEMJD5Vdw"/>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HAIfcT4Gu6UTG6BCv0LG3g"/>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aiISdPvh8nBneQmBzifsJg"/>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pqQUy6cJ6F0d50kt7WqDyw"/>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EV99TL4QcC8P54MLb3Ple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msBhiXYi8kuimGDlKP2D8A"/>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tavzb02PW4MsmnJyxn9rkAw"/>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tYI5YVuDfOgsn94v1MWwS.w"/>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k5mOKRIVWTSD151TX3xU9w"/>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8CnmHx3gXUowsxw0PVf6_Q"/>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WnP4JQI9x235raFRLMGDGg"/>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DDRa1O9Vvd6tnU66NvgXkQ"/>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6shqqmZpPCeteNF9ChFkbg"/>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UpXmcUpFLCYznUjkF0ct6w"/>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3tX27xc4j7gYHZlY8fq2Tw"/>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iU1igFJNikZUR36Ivxqbc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1AV9U_iemSVq6Ou3U5A_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JvUW4jZzZVXC0nESdLb__Q"/>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uJTpOcKte3iHz6xZ_OQeZw"/>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JS9yhDWWUhtL7yrruQm5mQ"/>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es_zDb.wAmRkHZcJLPJWsg"/>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eQY6UBf3pUI70nJPhrdkzg"/>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E_LYFvoiNDQU2e92MPs6_g"/>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_2C1e_GGUPKzvQEFCBlVgA"/>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NaJ2dlsdB4Yfa17.WENmJg"/>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LG6uncZfBBMpdB63ZdAXkQ"/>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tvXwUwhIHpxuhZdpX_KNCZw"/>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eDirOPXU9eYm..I2sCX3Z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DoXOdRNggEK3UPAs11qqQg"/>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UaaJhDbi1NC3Zw9YTERCQA"/>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t8jzbR4i1dYIraSdOqnbvRQ"/>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ts1lXl49Bol.GlXDy8iTfXA"/>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tvj06IlHDSw51fNl2raF9CQ"/>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tmR4YJQu0hoJzIvfcxAclWw"/>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O4W51lSQLzkPAUpOQJ2WpQ"/>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taFgKfEX2LYJ6xw1r9DdJbQ"/>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tfDwcnOw7TtOegAiaDNWrdQ"/>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th_PaDV.6nQsmqMWGpdkm3A"/>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t4fbc1wA2khKgRMPh2jf47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8PLay0Ah6HFrnKmqFNf9Lg"/>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tg4LDVcDrxu5rbLx4NLqQng"/>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t7RDiYHKqrBuVsc1fy7ZDzg"/>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tiG_UgMrB9U8ABtsteNvplA"/>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thm01EzeXITpYhKYLrEWX3A"/>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tiT3Ca.dA3Mru4ZQQeMFQwQ"/>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tCNsqMOywDHg71BB3RVF.Vg"/>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t9wHhzNm2PHLCNE_OUzO5TA"/>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thAPvTumXd9u.Pj0GEZXh_Q"/>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tXFrQ_hVKHjMygDfrwwBwxw"/>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tNTlPZeOF9_vcYTAQfFsGK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34MuPZrhg0ewY5jCaB4ing"/>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t2bTlLjDoRjxjjD5sZ_9fOw"/>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tQa3AhDOWSVdhg2JFw5w4aA"/>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tKnkuPyLsEMK.CFO0lywKyg"/>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td0FzoHwhsHJgDCUa1RnXDQ"/>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t3Qbs1TxzaVGXcrV3j8GPcA"/>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ta1W4IzugbW8FzffyDDRrrQ"/>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tzxWUGdrwyt74epcihI0yEA"/>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t5XSlSYT2yDdXCrmBbNPMRA"/>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tLScUSrprr9WrX.eYsbhuAQ"/>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tMSCzbYBuL.3UWbiBj2vbig"/>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wbzorS8WqLoKJFovOnQ85Q"/>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tI48oDIb1phoX7jERv98SiA"/>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tbnr.oZ_ECznQuPUNa3zHxg"/>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txDPIi9QmbFdU5ERfYQ1cgQ"/>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txIXt2.vbo1ky0TiZ8c1Z5Q"/>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tXQ3wGSofypXaPd3TL2IDQg"/>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t8taeRU.kvgipZPFd5Df6Ww"/>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tV8u0sroQaBonelOfKZymrw"/>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t3LbdileODYfxvKvrcS5ieg"/>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t89B2psXIk84ZZex18fpFVw"/>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tvZLfdvjr9UVhKRmBf6Yb4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ZGzp2l2O3rzgczRgSL.X4Q"/>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tVv_u5ebv34h0CTyaeQEw9w"/>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t.dFIYMiz366Bz6.sPu06tQ"/>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tD2EV9Bbtu8lMfOd8HPam2A"/>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teFBXFuG6LbqgLxjAJ7pwMQ"/>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tpgNFuABnEzMUeUxah6XGeg"/>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tzRoEcrWVrJekA_theFcd6g"/>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t81QoQ4onMYuGLbd3sr1rjw"/>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t2N1.DvQcDFVPB6P0kNhEkg"/>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txIM1TC1M_SC6b0NJ1cCE1g"/>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tw4FcdaIBVHx4mGcJbXz0K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Cg4WbPTt5auCVLGPma5_Fg"/>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t0mLxvOunpFK2EChbA9lwag"/>
</p:tagLst>
</file>

<file path=ppt/tags/tag361.xml><?xml version="1.0" encoding="utf-8"?>
<p:tagLst xmlns:a="http://schemas.openxmlformats.org/drawingml/2006/main" xmlns:r="http://schemas.openxmlformats.org/officeDocument/2006/relationships" xmlns:p="http://schemas.openxmlformats.org/presentationml/2006/main">
  <p:tag name="THINKCELLSHAPEDONOTDELETE" val="trWqcBQKpwDwLE9VeWJ6B6A"/>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tekfCHuY30uFjlvhD0JP5CA"/>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tXCGE9uOwClq5y_jqstyUUg"/>
</p:tagLst>
</file>

<file path=ppt/tags/tag364.xml><?xml version="1.0" encoding="utf-8"?>
<p:tagLst xmlns:a="http://schemas.openxmlformats.org/drawingml/2006/main" xmlns:r="http://schemas.openxmlformats.org/officeDocument/2006/relationships" xmlns:p="http://schemas.openxmlformats.org/presentationml/2006/main">
  <p:tag name="THINKCELLSHAPEDONOTDELETE" val="tk475Vjaro90DZxmsm0dQEw"/>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tiv9VyvJNxzMgbR5X82VqUg"/>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t20uTBC49TxB6qGDvTHYdog"/>
</p:tagLst>
</file>

<file path=ppt/tags/tag367.xml><?xml version="1.0" encoding="utf-8"?>
<p:tagLst xmlns:a="http://schemas.openxmlformats.org/drawingml/2006/main" xmlns:r="http://schemas.openxmlformats.org/officeDocument/2006/relationships" xmlns:p="http://schemas.openxmlformats.org/presentationml/2006/main">
  <p:tag name="THINKCELLSHAPEDONOTDELETE" val="tIu672uvqctFk83JjmCxcCA"/>
</p:tagLst>
</file>

<file path=ppt/tags/tag368.xml><?xml version="1.0" encoding="utf-8"?>
<p:tagLst xmlns:a="http://schemas.openxmlformats.org/drawingml/2006/main" xmlns:r="http://schemas.openxmlformats.org/officeDocument/2006/relationships" xmlns:p="http://schemas.openxmlformats.org/presentationml/2006/main">
  <p:tag name="THINKCELLSHAPEDONOTDELETE" val="tYnHYs7ZybfA85dcx0la1aw"/>
</p:tagLst>
</file>

<file path=ppt/tags/tag369.xml><?xml version="1.0" encoding="utf-8"?>
<p:tagLst xmlns:a="http://schemas.openxmlformats.org/drawingml/2006/main" xmlns:r="http://schemas.openxmlformats.org/officeDocument/2006/relationships" xmlns:p="http://schemas.openxmlformats.org/presentationml/2006/main">
  <p:tag name="THINKCELLSHAPEDONOTDELETE" val="tBB2g63LrCHGNGrUKfxsvP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LDEET1GeXQCHAvv2QY.umA"/>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tKmaJowGChkPHFmkJWB.vMA"/>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tUUCA3Nytxce3734yMrIh6A"/>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tPGZm.R8KrDriAnp9XQBQdw"/>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tSTGJKRmnTrnTCvxV43s2xQ"/>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tdZuyJL0z8Y7pBdARG_EKgg"/>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tEDWGLJrELuuglAv0oouYJQ"/>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tauLBmg0c88CWBzb97pVihg"/>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tq5Xt_Kd9WQIT_HSVeH8bZQ"/>
</p:tagLst>
</file>

<file path=ppt/tags/tag378.xml><?xml version="1.0" encoding="utf-8"?>
<p:tagLst xmlns:a="http://schemas.openxmlformats.org/drawingml/2006/main" xmlns:r="http://schemas.openxmlformats.org/officeDocument/2006/relationships" xmlns:p="http://schemas.openxmlformats.org/presentationml/2006/main">
  <p:tag name="THINKCELLSHAPEDONOTDELETE" val="t6nv21XC4mhZSABgdMc_xXg"/>
</p:tagLst>
</file>

<file path=ppt/tags/tag379.xml><?xml version="1.0" encoding="utf-8"?>
<p:tagLst xmlns:a="http://schemas.openxmlformats.org/drawingml/2006/main" xmlns:r="http://schemas.openxmlformats.org/officeDocument/2006/relationships" xmlns:p="http://schemas.openxmlformats.org/presentationml/2006/main">
  <p:tag name="THINKCELLSHAPEDONOTDELETE" val="tFt_1EVCiJuMp10qin6KSA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ZwhWU.O1wUBDuyWgjGtZiw"/>
</p:tagLst>
</file>

<file path=ppt/tags/tag380.xml><?xml version="1.0" encoding="utf-8"?>
<p:tagLst xmlns:a="http://schemas.openxmlformats.org/drawingml/2006/main" xmlns:r="http://schemas.openxmlformats.org/officeDocument/2006/relationships" xmlns:p="http://schemas.openxmlformats.org/presentationml/2006/main">
  <p:tag name="THINKCELLSHAPEDONOTDELETE" val="tTRECFWJQW9oAwgjR1TTD8Q"/>
</p:tagLst>
</file>

<file path=ppt/tags/tag381.xml><?xml version="1.0" encoding="utf-8"?>
<p:tagLst xmlns:a="http://schemas.openxmlformats.org/drawingml/2006/main" xmlns:r="http://schemas.openxmlformats.org/officeDocument/2006/relationships" xmlns:p="http://schemas.openxmlformats.org/presentationml/2006/main">
  <p:tag name="THINKCELLSHAPEDONOTDELETE" val="tuGN9hOBEcnAQozLQwUscXA"/>
</p:tagLst>
</file>

<file path=ppt/tags/tag382.xml><?xml version="1.0" encoding="utf-8"?>
<p:tagLst xmlns:a="http://schemas.openxmlformats.org/drawingml/2006/main" xmlns:r="http://schemas.openxmlformats.org/officeDocument/2006/relationships" xmlns:p="http://schemas.openxmlformats.org/presentationml/2006/main">
  <p:tag name="THINKCELLSHAPEDONOTDELETE" val="t.LjNpVbJ1kqv4YJP69hgXg"/>
</p:tagLst>
</file>

<file path=ppt/tags/tag383.xml><?xml version="1.0" encoding="utf-8"?>
<p:tagLst xmlns:a="http://schemas.openxmlformats.org/drawingml/2006/main" xmlns:r="http://schemas.openxmlformats.org/officeDocument/2006/relationships" xmlns:p="http://schemas.openxmlformats.org/presentationml/2006/main">
  <p:tag name="THINKCELLSHAPEDONOTDELETE" val="t2xsmDaI7T45wOvjXC9RDCA"/>
</p:tagLst>
</file>

<file path=ppt/tags/tag384.xml><?xml version="1.0" encoding="utf-8"?>
<p:tagLst xmlns:a="http://schemas.openxmlformats.org/drawingml/2006/main" xmlns:r="http://schemas.openxmlformats.org/officeDocument/2006/relationships" xmlns:p="http://schemas.openxmlformats.org/presentationml/2006/main">
  <p:tag name="THINKCELLSHAPEDONOTDELETE" val="tmSCVHYT69Vju1dBd0r2i7Q"/>
</p:tagLst>
</file>

<file path=ppt/tags/tag385.xml><?xml version="1.0" encoding="utf-8"?>
<p:tagLst xmlns:a="http://schemas.openxmlformats.org/drawingml/2006/main" xmlns:r="http://schemas.openxmlformats.org/officeDocument/2006/relationships" xmlns:p="http://schemas.openxmlformats.org/presentationml/2006/main">
  <p:tag name="THINKCELLSHAPEDONOTDELETE" val="thCtTDCjgADrvSmsg2FwB_A"/>
</p:tagLst>
</file>

<file path=ppt/tags/tag386.xml><?xml version="1.0" encoding="utf-8"?>
<p:tagLst xmlns:a="http://schemas.openxmlformats.org/drawingml/2006/main" xmlns:r="http://schemas.openxmlformats.org/officeDocument/2006/relationships" xmlns:p="http://schemas.openxmlformats.org/presentationml/2006/main">
  <p:tag name="THINKCELLSHAPEDONOTDELETE" val="ts.hqPvF0AI128Ljr4EFCgw"/>
</p:tagLst>
</file>

<file path=ppt/tags/tag387.xml><?xml version="1.0" encoding="utf-8"?>
<p:tagLst xmlns:a="http://schemas.openxmlformats.org/drawingml/2006/main" xmlns:r="http://schemas.openxmlformats.org/officeDocument/2006/relationships" xmlns:p="http://schemas.openxmlformats.org/presentationml/2006/main">
  <p:tag name="THINKCELLSHAPEDONOTDELETE" val="t8q3aTu88zFrgrO7X7Iqwnw"/>
</p:tagLst>
</file>

<file path=ppt/tags/tag388.xml><?xml version="1.0" encoding="utf-8"?>
<p:tagLst xmlns:a="http://schemas.openxmlformats.org/drawingml/2006/main" xmlns:r="http://schemas.openxmlformats.org/officeDocument/2006/relationships" xmlns:p="http://schemas.openxmlformats.org/presentationml/2006/main">
  <p:tag name="THINKCELLSHAPEDONOTDELETE" val="tiSwZcVdF0cTrkfofNaXiZg"/>
</p:tagLst>
</file>

<file path=ppt/tags/tag389.xml><?xml version="1.0" encoding="utf-8"?>
<p:tagLst xmlns:a="http://schemas.openxmlformats.org/drawingml/2006/main" xmlns:r="http://schemas.openxmlformats.org/officeDocument/2006/relationships" xmlns:p="http://schemas.openxmlformats.org/presentationml/2006/main">
  <p:tag name="THINKCELLSHAPEDONOTDELETE" val="t0rth3yHVrs8AmRIENd6NV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2Xod0BhJ94QQ7I874Hwu6g"/>
</p:tagLst>
</file>

<file path=ppt/tags/tag390.xml><?xml version="1.0" encoding="utf-8"?>
<p:tagLst xmlns:a="http://schemas.openxmlformats.org/drawingml/2006/main" xmlns:r="http://schemas.openxmlformats.org/officeDocument/2006/relationships" xmlns:p="http://schemas.openxmlformats.org/presentationml/2006/main">
  <p:tag name="THINKCELLSHAPEDONOTDELETE" val="tEuZKcoiFHZeypIgyDtcQJw"/>
</p:tagLst>
</file>

<file path=ppt/tags/tag391.xml><?xml version="1.0" encoding="utf-8"?>
<p:tagLst xmlns:a="http://schemas.openxmlformats.org/drawingml/2006/main" xmlns:r="http://schemas.openxmlformats.org/officeDocument/2006/relationships" xmlns:p="http://schemas.openxmlformats.org/presentationml/2006/main">
  <p:tag name="THINKCELLSHAPEDONOTDELETE" val="tat_NHWXreb3UKNSJ9t5HZw"/>
</p:tagLst>
</file>

<file path=ppt/tags/tag392.xml><?xml version="1.0" encoding="utf-8"?>
<p:tagLst xmlns:a="http://schemas.openxmlformats.org/drawingml/2006/main" xmlns:r="http://schemas.openxmlformats.org/officeDocument/2006/relationships" xmlns:p="http://schemas.openxmlformats.org/presentationml/2006/main">
  <p:tag name="THINKCELLSHAPEDONOTDELETE" val="ty4C196z2kBOj5E5NG6NFiw"/>
</p:tagLst>
</file>

<file path=ppt/tags/tag393.xml><?xml version="1.0" encoding="utf-8"?>
<p:tagLst xmlns:a="http://schemas.openxmlformats.org/drawingml/2006/main" xmlns:r="http://schemas.openxmlformats.org/officeDocument/2006/relationships" xmlns:p="http://schemas.openxmlformats.org/presentationml/2006/main">
  <p:tag name="THINKCELLSHAPEDONOTDELETE" val="tlNsRt1iPsDE9iLg0KJxXCQ"/>
</p:tagLst>
</file>

<file path=ppt/tags/tag394.xml><?xml version="1.0" encoding="utf-8"?>
<p:tagLst xmlns:a="http://schemas.openxmlformats.org/drawingml/2006/main" xmlns:r="http://schemas.openxmlformats.org/officeDocument/2006/relationships" xmlns:p="http://schemas.openxmlformats.org/presentationml/2006/main">
  <p:tag name="THINKCELLSHAPEDONOTDELETE" val="tKZRwZ4IJaZboPKr4IhPIhg"/>
</p:tagLst>
</file>

<file path=ppt/tags/tag395.xml><?xml version="1.0" encoding="utf-8"?>
<p:tagLst xmlns:a="http://schemas.openxmlformats.org/drawingml/2006/main" xmlns:r="http://schemas.openxmlformats.org/officeDocument/2006/relationships" xmlns:p="http://schemas.openxmlformats.org/presentationml/2006/main">
  <p:tag name="THINKCELLSHAPEDONOTDELETE" val="tj.ce6QB7zYU09v8l22o4Fw"/>
</p:tagLst>
</file>

<file path=ppt/tags/tag396.xml><?xml version="1.0" encoding="utf-8"?>
<p:tagLst xmlns:a="http://schemas.openxmlformats.org/drawingml/2006/main" xmlns:r="http://schemas.openxmlformats.org/officeDocument/2006/relationships" xmlns:p="http://schemas.openxmlformats.org/presentationml/2006/main">
  <p:tag name="THINKCELLSHAPEDONOTDELETE" val="tzHGlIR8n_zXmmhK5Yfw0YA"/>
</p:tagLst>
</file>

<file path=ppt/tags/tag397.xml><?xml version="1.0" encoding="utf-8"?>
<p:tagLst xmlns:a="http://schemas.openxmlformats.org/drawingml/2006/main" xmlns:r="http://schemas.openxmlformats.org/officeDocument/2006/relationships" xmlns:p="http://schemas.openxmlformats.org/presentationml/2006/main">
  <p:tag name="THINKCELLSHAPEDONOTDELETE" val="tEzgbg_qztRllZ.hh1UFLWQ"/>
</p:tagLst>
</file>

<file path=ppt/tags/tag398.xml><?xml version="1.0" encoding="utf-8"?>
<p:tagLst xmlns:a="http://schemas.openxmlformats.org/drawingml/2006/main" xmlns:r="http://schemas.openxmlformats.org/officeDocument/2006/relationships" xmlns:p="http://schemas.openxmlformats.org/presentationml/2006/main">
  <p:tag name="THINKCELLSHAPEDONOTDELETE" val="tooFUq.OA3kL8gEtjCovEBA"/>
</p:tagLst>
</file>

<file path=ppt/tags/tag399.xml><?xml version="1.0" encoding="utf-8"?>
<p:tagLst xmlns:a="http://schemas.openxmlformats.org/drawingml/2006/main" xmlns:r="http://schemas.openxmlformats.org/officeDocument/2006/relationships" xmlns:p="http://schemas.openxmlformats.org/presentationml/2006/main">
  <p:tag name="THINKCELLSHAPEDONOTDELETE" val="t3HnkIz4dKB55uwNHem6wG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oOFk4mLDs7kOTZdarjk4hQ"/>
</p:tagLst>
</file>

<file path=ppt/tags/tag4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1.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3.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5.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GsTSsFnm53jvrsatkw6zd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J4Va3M7p7888jAZ5dxnbL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b9LTuK40RhG2vRXmuwkA3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d75j_wWuLvMmGQCpxq3Yk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XjrHFEYL979EXFgAD3rwY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DDm9ACshleSHdEDNHMzKJ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gTleB7zk1tmSgTZBZ7dWR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WaNXZ34XMzdHr5caxw3YR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T3ZCYx3k3zjT0XnhnrMA7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n7.O8QH.RrWXKVNHXVQmx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lnHa3rk0DHlwvZE4wTEf9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6MakGACIxS87YYHPGoYl4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TPxlB0EFUQnKH7SG0h9vj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IAGpz08a81RHsNc8sGHKX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aQqQvBPPGQ5ZIVf23kZfLQ"/>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eClaep0pWE1iUdgOGFGN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Gw4l4nwpPmb7_yv868tKC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TLcXuaAbCtzQI1tr2sUYa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ToJYjzjSw2XebwEYejckh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DZeIqcND6uDOt1Tmf3XNc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vlVmqDT9dMtNnLyoO2jA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GDqAqKcivW8.Iw2373_Fb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6s6j1FZYc0B4Qdh.QBl5C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yykUxPr_fly8zH_8u6mvh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y03mxZHjiv43LP_VFjrOA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Nq3WrON.YO75NJbj4euvA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2YAe4b20Gf3dLSc6LRByP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09K4QdQWnhMYzqyFANPX_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XUpC51oO6jvebcUkgBijF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T4p7K0KvYqPcTaeAQzNJCA"/>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rx.H1_nKzmKB5UYxlPtieg"/>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jFOhynbwYYHAiOHJSoRXz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dYOYhCLdd_zJDBoYv6vOC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fp4I4tFTMhq6VBQr4_vC5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7oF.obp.LXspW4Vx5bRV3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wDqMd3J1tQBWlTFZrdMOI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FLNXJIz.me04aT5fz_N4A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mvNROeuv4knzwK4xMflv8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23BsXdTRTXeIVab.VkukL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x4e.3.nawzKL1ZI4GNB4.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mhJE5ZlBCkCuvdAJuK09G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6rvbsdkxHUszHqT0XT4hR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T1nQTg27X9cEVSChFW4teQ"/>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Gp4MgtvO9gZS5ghcUR16u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jMS3MMa09IY0AF1nCy6B1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UHIDvXskJ2dodoJ8SmbtM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7yeaHfL8nyDkeg3psXkSu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OSODgzs0eglLk43O36c0l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niA6LHhCGh.gZCMXOOdMA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8grW9f88w38gY73evO_JyQ"/>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KyIvwDcv2SKyt_llCNYI2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4IoqzWN6Bau8P7f_zqVIp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JkPhy.pnR..slKrkuP_c5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GaXqsFKYEVsh6_5J8Wixt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XjM9zaOexnNUC5zhJuGwBQ"/>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OUmuLEpJ5J.zh1SL6eq4e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tw62nl7KHyYJ48tsPMX4C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q4sWnUXJWXiFvCJjcIj8Tw"/>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13446</TotalTime>
  <Words>637</Words>
  <Application>Microsoft Office PowerPoint</Application>
  <PresentationFormat>Panorámica</PresentationFormat>
  <Paragraphs>346</Paragraphs>
  <Slides>11</Slides>
  <Notes>1</Notes>
  <HiddenSlides>0</HiddenSlides>
  <MMClips>0</MMClips>
  <ScaleCrop>false</ScaleCrop>
  <HeadingPairs>
    <vt:vector size="8" baseType="variant">
      <vt:variant>
        <vt:lpstr>Fuentes usadas</vt:lpstr>
      </vt:variant>
      <vt:variant>
        <vt:i4>6</vt:i4>
      </vt:variant>
      <vt:variant>
        <vt:lpstr>Tema</vt:lpstr>
      </vt:variant>
      <vt:variant>
        <vt:i4>1</vt:i4>
      </vt:variant>
      <vt:variant>
        <vt:lpstr>Servidores OLE incrustados</vt:lpstr>
      </vt:variant>
      <vt:variant>
        <vt:i4>1</vt:i4>
      </vt:variant>
      <vt:variant>
        <vt:lpstr>Títulos de diapositiva</vt:lpstr>
      </vt:variant>
      <vt:variant>
        <vt:i4>11</vt:i4>
      </vt:variant>
    </vt:vector>
  </HeadingPairs>
  <TitlesOfParts>
    <vt:vector size="19" baseType="lpstr">
      <vt:lpstr>Arial</vt:lpstr>
      <vt:lpstr>Calibri</vt:lpstr>
      <vt:lpstr>Calibri Light</vt:lpstr>
      <vt:lpstr>Gotham Book</vt:lpstr>
      <vt:lpstr>Gotham Light</vt:lpstr>
      <vt:lpstr>Gotham Medium</vt:lpstr>
      <vt:lpstr>Office Theme</vt:lpstr>
      <vt:lpstr>Diapositiva de think-cell</vt:lpstr>
      <vt:lpstr>Grain &amp; by product by terminal, November 2024</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Fertilizer Imports  April 2016</dc:title>
  <dc:creator>Matias Fontanetto</dc:creator>
  <cp:lastModifiedBy>Matias</cp:lastModifiedBy>
  <cp:revision>658</cp:revision>
  <dcterms:created xsi:type="dcterms:W3CDTF">2016-06-17T20:08:39Z</dcterms:created>
  <dcterms:modified xsi:type="dcterms:W3CDTF">2025-02-24T18:22:34Z</dcterms:modified>
</cp:coreProperties>
</file>